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256" r:id="rId5"/>
    <p:sldId id="257" r:id="rId6"/>
    <p:sldId id="260" r:id="rId7"/>
    <p:sldId id="287" r:id="rId8"/>
    <p:sldId id="286" r:id="rId9"/>
    <p:sldId id="258" r:id="rId10"/>
    <p:sldId id="288" r:id="rId11"/>
    <p:sldId id="261" r:id="rId12"/>
    <p:sldId id="289" r:id="rId13"/>
    <p:sldId id="290" r:id="rId14"/>
    <p:sldId id="291" r:id="rId15"/>
    <p:sldId id="292" r:id="rId16"/>
    <p:sldId id="267" r:id="rId17"/>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738" y="6"/>
      </p:cViewPr>
      <p:guideLst>
        <p:guide orient="horz" pos="2160"/>
        <p:guide pos="3840"/>
      </p:guideLst>
    </p:cSldViewPr>
  </p:slideViewPr>
  <p:notesTextViewPr>
    <p:cViewPr>
      <p:scale>
        <a:sx n="1" d="1"/>
        <a:sy n="1" d="1"/>
      </p:scale>
      <p:origin x="0" y="0"/>
    </p:cViewPr>
  </p:notesTextViewPr>
  <p:notesViewPr>
    <p:cSldViewPr snapToGrid="0">
      <p:cViewPr varScale="1">
        <p:scale>
          <a:sx n="89" d="100"/>
          <a:sy n="89" d="100"/>
        </p:scale>
        <p:origin x="378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341404-CA1A-4A8F-95ED-3B032E67BE43}" type="doc">
      <dgm:prSet loTypeId="urn:microsoft.com/office/officeart/2008/layout/VerticalCurvedList" loCatId="list" qsTypeId="urn:microsoft.com/office/officeart/2005/8/quickstyle/3d4" qsCatId="3D" csTypeId="urn:microsoft.com/office/officeart/2005/8/colors/accent4_2" csCatId="accent4" phldr="1"/>
      <dgm:spPr/>
      <dgm:t>
        <a:bodyPr rtlCol="0"/>
        <a:lstStyle/>
        <a:p>
          <a:pPr rtl="0"/>
          <a:endParaRPr lang="en-US"/>
        </a:p>
      </dgm:t>
    </dgm:pt>
    <dgm:pt modelId="{1CABE79A-8A7F-4A4E-A210-98D40C4D6F56}">
      <dgm:prSet/>
      <dgm:spPr/>
      <dgm:t>
        <a:bodyPr rtlCol="0"/>
        <a:lstStyle/>
        <a:p>
          <a:r>
            <a:rPr lang="en-US" b="1" noProof="1"/>
            <a:t>Crear</a:t>
          </a:r>
          <a:endParaRPr lang="es-ES" b="1" noProof="1"/>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dgm:spPr/>
      <dgm:t>
        <a:bodyPr rtlCol="0"/>
        <a:lstStyle/>
        <a:p>
          <a:r>
            <a:rPr lang="en-US" b="1" noProof="1"/>
            <a:t>Recorrer Lista</a:t>
          </a:r>
          <a:endParaRPr lang="es-ES" b="1" noProof="1"/>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99AD083A-594F-4EA1-BE0E-ED76D3C31EAB}">
      <dgm:prSet/>
      <dgm:spPr/>
      <dgm:t>
        <a:bodyPr rtlCol="0"/>
        <a:lstStyle/>
        <a:p>
          <a:r>
            <a:rPr lang="en-US" b="1" noProof="1"/>
            <a:t>Tama</a:t>
          </a:r>
          <a:r>
            <a:rPr lang="es-GT" b="1" noProof="1"/>
            <a:t>ño</a:t>
          </a:r>
          <a:endParaRPr lang="es-ES" b="1" noProof="1"/>
        </a:p>
      </dgm:t>
    </dgm:pt>
    <dgm:pt modelId="{70A444EC-C523-43E7-B406-72652E94A14E}" type="parTrans" cxnId="{94C6E426-4BE7-43D7-98AF-FF0BD83F7AA6}">
      <dgm:prSet/>
      <dgm:spPr/>
      <dgm:t>
        <a:bodyPr rtlCol="0"/>
        <a:lstStyle/>
        <a:p>
          <a:pPr rtl="0"/>
          <a:endParaRPr lang="es-ES" noProof="1"/>
        </a:p>
      </dgm:t>
    </dgm:pt>
    <dgm:pt modelId="{C3588B77-FB49-47CF-80F2-528F4A010EFE}" type="sibTrans" cxnId="{94C6E426-4BE7-43D7-98AF-FF0BD83F7AA6}">
      <dgm:prSet/>
      <dgm:spPr/>
      <dgm:t>
        <a:bodyPr rtlCol="0"/>
        <a:lstStyle/>
        <a:p>
          <a:pPr rtl="0"/>
          <a:endParaRPr lang="es-ES" noProof="1"/>
        </a:p>
      </dgm:t>
    </dgm:pt>
    <dgm:pt modelId="{AE1F143E-3049-4EF9-BAEB-248B2380F3E8}">
      <dgm:prSet/>
      <dgm:spPr/>
      <dgm:t>
        <a:bodyPr rtlCol="0"/>
        <a:lstStyle/>
        <a:p>
          <a:r>
            <a:rPr lang="es-GT" b="1" noProof="1"/>
            <a:t>Agregar:  Agregar al inicio | </a:t>
          </a:r>
          <a:r>
            <a:rPr lang="es-ES" b="1" noProof="1"/>
            <a:t>Agregar al final</a:t>
          </a:r>
        </a:p>
      </dgm:t>
    </dgm:pt>
    <dgm:pt modelId="{A1E97710-9E10-4561-9C12-65B61773D0E3}" type="parTrans" cxnId="{0C46D4AB-2D91-4FFE-9D8D-F87BE4CC8053}">
      <dgm:prSet/>
      <dgm:spPr/>
      <dgm:t>
        <a:bodyPr/>
        <a:lstStyle/>
        <a:p>
          <a:endParaRPr lang="en-US"/>
        </a:p>
      </dgm:t>
    </dgm:pt>
    <dgm:pt modelId="{788CD590-6A30-4368-BF34-85274E1DEF06}" type="sibTrans" cxnId="{0C46D4AB-2D91-4FFE-9D8D-F87BE4CC8053}">
      <dgm:prSet/>
      <dgm:spPr/>
      <dgm:t>
        <a:bodyPr/>
        <a:lstStyle/>
        <a:p>
          <a:endParaRPr lang="en-US"/>
        </a:p>
      </dgm:t>
    </dgm:pt>
    <dgm:pt modelId="{5BE0792B-B27B-4CDA-A08D-33430B3FFF9C}">
      <dgm:prSet/>
      <dgm:spPr/>
      <dgm:t>
        <a:bodyPr rtlCol="0"/>
        <a:lstStyle/>
        <a:p>
          <a:r>
            <a:rPr lang="es-ES" b="1" noProof="1"/>
            <a:t>Eliminar: Eliminar al inicio | Eliminar al final</a:t>
          </a:r>
        </a:p>
      </dgm:t>
    </dgm:pt>
    <dgm:pt modelId="{59CD9C27-F9AC-42FC-9980-B0082C6B6CF0}" type="parTrans" cxnId="{B003C5B8-89A0-4F71-AD77-7DEBBD80DE2E}">
      <dgm:prSet/>
      <dgm:spPr/>
      <dgm:t>
        <a:bodyPr/>
        <a:lstStyle/>
        <a:p>
          <a:endParaRPr lang="en-US"/>
        </a:p>
      </dgm:t>
    </dgm:pt>
    <dgm:pt modelId="{FB9E6C14-26EF-4C8A-AC98-E827F0771128}" type="sibTrans" cxnId="{B003C5B8-89A0-4F71-AD77-7DEBBD80DE2E}">
      <dgm:prSet/>
      <dgm:spPr/>
      <dgm:t>
        <a:bodyPr/>
        <a:lstStyle/>
        <a:p>
          <a:endParaRPr lang="en-US"/>
        </a:p>
      </dgm:t>
    </dgm:pt>
    <dgm:pt modelId="{6F3EA4BD-7A93-4D07-BD40-35F1071D9B8D}">
      <dgm:prSet/>
      <dgm:spPr/>
      <dgm:t>
        <a:bodyPr rtlCol="0"/>
        <a:lstStyle/>
        <a:p>
          <a:r>
            <a:rPr lang="es-GT" b="1" noProof="1"/>
            <a:t>Buscar Dato</a:t>
          </a:r>
          <a:endParaRPr lang="es-ES" b="1" noProof="1"/>
        </a:p>
      </dgm:t>
    </dgm:pt>
    <dgm:pt modelId="{185F5B92-3F5B-4E0A-A841-9B209E5698F4}" type="parTrans" cxnId="{D3C1D2BA-A838-4858-B521-722214E7C157}">
      <dgm:prSet/>
      <dgm:spPr/>
      <dgm:t>
        <a:bodyPr/>
        <a:lstStyle/>
        <a:p>
          <a:endParaRPr lang="en-US"/>
        </a:p>
      </dgm:t>
    </dgm:pt>
    <dgm:pt modelId="{F9C7D527-2043-4D9B-AF97-C90FEE19B99E}" type="sibTrans" cxnId="{D3C1D2BA-A838-4858-B521-722214E7C157}">
      <dgm:prSet/>
      <dgm:spPr/>
      <dgm:t>
        <a:bodyPr/>
        <a:lstStyle/>
        <a:p>
          <a:endParaRPr lang="en-US"/>
        </a:p>
      </dgm:t>
    </dgm:pt>
    <dgm:pt modelId="{C0C877AB-35F4-4321-ABD6-3D86DFF00484}">
      <dgm:prSet/>
      <dgm:spPr/>
      <dgm:t>
        <a:bodyPr rtlCol="0"/>
        <a:lstStyle/>
        <a:p>
          <a:r>
            <a:rPr lang="es-GT" b="1" noProof="1"/>
            <a:t>Esta vacio</a:t>
          </a:r>
          <a:endParaRPr lang="es-ES" b="1" noProof="1"/>
        </a:p>
      </dgm:t>
    </dgm:pt>
    <dgm:pt modelId="{1D2CE145-60DC-4251-9360-4F75770F5CB5}" type="sibTrans" cxnId="{D8B2D2CE-1287-4924-808B-F1B8A52C7057}">
      <dgm:prSet/>
      <dgm:spPr/>
      <dgm:t>
        <a:bodyPr/>
        <a:lstStyle/>
        <a:p>
          <a:endParaRPr lang="en-US"/>
        </a:p>
      </dgm:t>
    </dgm:pt>
    <dgm:pt modelId="{50954EA1-0A31-4E08-8A2B-5EBC16433136}" type="parTrans" cxnId="{D8B2D2CE-1287-4924-808B-F1B8A52C7057}">
      <dgm:prSet/>
      <dgm:spPr/>
      <dgm:t>
        <a:bodyPr/>
        <a:lstStyle/>
        <a:p>
          <a:endParaRPr lang="en-US"/>
        </a:p>
      </dgm:t>
    </dgm:pt>
    <dgm:pt modelId="{96DA1931-2DAA-40D4-81C5-D795424FA4C1}" type="pres">
      <dgm:prSet presAssocID="{B5341404-CA1A-4A8F-95ED-3B032E67BE43}" presName="Name0" presStyleCnt="0">
        <dgm:presLayoutVars>
          <dgm:chMax val="7"/>
          <dgm:chPref val="7"/>
          <dgm:dir/>
        </dgm:presLayoutVars>
      </dgm:prSet>
      <dgm:spPr/>
    </dgm:pt>
    <dgm:pt modelId="{55E0FAA4-AB12-4558-A3C5-1A0B0ED71794}" type="pres">
      <dgm:prSet presAssocID="{B5341404-CA1A-4A8F-95ED-3B032E67BE43}" presName="Name1" presStyleCnt="0"/>
      <dgm:spPr/>
    </dgm:pt>
    <dgm:pt modelId="{6B9D1054-317A-493E-B8E5-FB3F8BEDE34A}" type="pres">
      <dgm:prSet presAssocID="{B5341404-CA1A-4A8F-95ED-3B032E67BE43}" presName="cycle" presStyleCnt="0"/>
      <dgm:spPr/>
    </dgm:pt>
    <dgm:pt modelId="{4C3FFD74-2B05-4354-AC31-D2469B059BA1}" type="pres">
      <dgm:prSet presAssocID="{B5341404-CA1A-4A8F-95ED-3B032E67BE43}" presName="srcNode" presStyleLbl="node1" presStyleIdx="0" presStyleCnt="7"/>
      <dgm:spPr/>
    </dgm:pt>
    <dgm:pt modelId="{F2123BE5-9696-4A15-BB8D-82461402CF77}" type="pres">
      <dgm:prSet presAssocID="{B5341404-CA1A-4A8F-95ED-3B032E67BE43}" presName="conn" presStyleLbl="parChTrans1D2" presStyleIdx="0" presStyleCnt="1"/>
      <dgm:spPr/>
    </dgm:pt>
    <dgm:pt modelId="{EB5419B9-8622-4972-BAB0-7AEF38F2EF0D}" type="pres">
      <dgm:prSet presAssocID="{B5341404-CA1A-4A8F-95ED-3B032E67BE43}" presName="extraNode" presStyleLbl="node1" presStyleIdx="0" presStyleCnt="7"/>
      <dgm:spPr/>
    </dgm:pt>
    <dgm:pt modelId="{F83700AD-D576-4769-87FB-811B72CC6A74}" type="pres">
      <dgm:prSet presAssocID="{B5341404-CA1A-4A8F-95ED-3B032E67BE43}" presName="dstNode" presStyleLbl="node1" presStyleIdx="0" presStyleCnt="7"/>
      <dgm:spPr/>
    </dgm:pt>
    <dgm:pt modelId="{1E817E2E-55B4-4006-B8C1-A8B3115A4938}" type="pres">
      <dgm:prSet presAssocID="{1CABE79A-8A7F-4A4E-A210-98D40C4D6F56}" presName="text_1" presStyleLbl="node1" presStyleIdx="0" presStyleCnt="7">
        <dgm:presLayoutVars>
          <dgm:bulletEnabled val="1"/>
        </dgm:presLayoutVars>
      </dgm:prSet>
      <dgm:spPr/>
    </dgm:pt>
    <dgm:pt modelId="{48F0A985-01B0-46F7-92E6-FC2AFDBEBD99}" type="pres">
      <dgm:prSet presAssocID="{1CABE79A-8A7F-4A4E-A210-98D40C4D6F56}" presName="accent_1" presStyleCnt="0"/>
      <dgm:spPr/>
    </dgm:pt>
    <dgm:pt modelId="{D703E7FA-0D0F-4870-91E2-2618759E49B4}" type="pres">
      <dgm:prSet presAssocID="{1CABE79A-8A7F-4A4E-A210-98D40C4D6F56}" presName="accentRepeatNode" presStyleLbl="solidFgAcc1" presStyleIdx="0" presStyleCnt="7"/>
      <dgm:spPr/>
    </dgm:pt>
    <dgm:pt modelId="{1D2779B1-97D7-4181-A128-1AA5E2AB34A5}" type="pres">
      <dgm:prSet presAssocID="{A518CC1B-ED13-45D6-B4C7-F6973BEA671A}" presName="text_2" presStyleLbl="node1" presStyleIdx="1" presStyleCnt="7">
        <dgm:presLayoutVars>
          <dgm:bulletEnabled val="1"/>
        </dgm:presLayoutVars>
      </dgm:prSet>
      <dgm:spPr/>
    </dgm:pt>
    <dgm:pt modelId="{8661F71E-D1C2-4529-9C16-7E61C5DB3311}" type="pres">
      <dgm:prSet presAssocID="{A518CC1B-ED13-45D6-B4C7-F6973BEA671A}" presName="accent_2" presStyleCnt="0"/>
      <dgm:spPr/>
    </dgm:pt>
    <dgm:pt modelId="{A21EF42C-FE4E-4F1E-8839-C3A656FD7514}" type="pres">
      <dgm:prSet presAssocID="{A518CC1B-ED13-45D6-B4C7-F6973BEA671A}" presName="accentRepeatNode" presStyleLbl="solidFgAcc1" presStyleIdx="1" presStyleCnt="7"/>
      <dgm:spPr/>
    </dgm:pt>
    <dgm:pt modelId="{940037C7-0882-475B-BC15-3E083D770991}" type="pres">
      <dgm:prSet presAssocID="{99AD083A-594F-4EA1-BE0E-ED76D3C31EAB}" presName="text_3" presStyleLbl="node1" presStyleIdx="2" presStyleCnt="7">
        <dgm:presLayoutVars>
          <dgm:bulletEnabled val="1"/>
        </dgm:presLayoutVars>
      </dgm:prSet>
      <dgm:spPr/>
    </dgm:pt>
    <dgm:pt modelId="{05613D30-8471-4E6F-BA87-BD31FF78780E}" type="pres">
      <dgm:prSet presAssocID="{99AD083A-594F-4EA1-BE0E-ED76D3C31EAB}" presName="accent_3" presStyleCnt="0"/>
      <dgm:spPr/>
    </dgm:pt>
    <dgm:pt modelId="{9D7BA4EE-152C-44DD-9630-9A7D8DC4C4AA}" type="pres">
      <dgm:prSet presAssocID="{99AD083A-594F-4EA1-BE0E-ED76D3C31EAB}" presName="accentRepeatNode" presStyleLbl="solidFgAcc1" presStyleIdx="2" presStyleCnt="7"/>
      <dgm:spPr/>
    </dgm:pt>
    <dgm:pt modelId="{E138FE82-9B37-4194-A63F-36C54FE7D976}" type="pres">
      <dgm:prSet presAssocID="{AE1F143E-3049-4EF9-BAEB-248B2380F3E8}" presName="text_4" presStyleLbl="node1" presStyleIdx="3" presStyleCnt="7">
        <dgm:presLayoutVars>
          <dgm:bulletEnabled val="1"/>
        </dgm:presLayoutVars>
      </dgm:prSet>
      <dgm:spPr/>
    </dgm:pt>
    <dgm:pt modelId="{CA4C4D14-896B-44FE-8FA2-F4EF66C26892}" type="pres">
      <dgm:prSet presAssocID="{AE1F143E-3049-4EF9-BAEB-248B2380F3E8}" presName="accent_4" presStyleCnt="0"/>
      <dgm:spPr/>
    </dgm:pt>
    <dgm:pt modelId="{4D30AAAC-6097-43FC-87F5-BBAAF4E0DEF3}" type="pres">
      <dgm:prSet presAssocID="{AE1F143E-3049-4EF9-BAEB-248B2380F3E8}" presName="accentRepeatNode" presStyleLbl="solidFgAcc1" presStyleIdx="3" presStyleCnt="7"/>
      <dgm:spPr/>
    </dgm:pt>
    <dgm:pt modelId="{83B06DCF-726B-4224-9EA2-7C71B1258094}" type="pres">
      <dgm:prSet presAssocID="{5BE0792B-B27B-4CDA-A08D-33430B3FFF9C}" presName="text_5" presStyleLbl="node1" presStyleIdx="4" presStyleCnt="7">
        <dgm:presLayoutVars>
          <dgm:bulletEnabled val="1"/>
        </dgm:presLayoutVars>
      </dgm:prSet>
      <dgm:spPr/>
    </dgm:pt>
    <dgm:pt modelId="{AEDA1F35-D589-4950-A338-9C81DB31307C}" type="pres">
      <dgm:prSet presAssocID="{5BE0792B-B27B-4CDA-A08D-33430B3FFF9C}" presName="accent_5" presStyleCnt="0"/>
      <dgm:spPr/>
    </dgm:pt>
    <dgm:pt modelId="{2F740E8E-4981-43E2-8817-B18428C667E0}" type="pres">
      <dgm:prSet presAssocID="{5BE0792B-B27B-4CDA-A08D-33430B3FFF9C}" presName="accentRepeatNode" presStyleLbl="solidFgAcc1" presStyleIdx="4" presStyleCnt="7"/>
      <dgm:spPr/>
    </dgm:pt>
    <dgm:pt modelId="{8428DAC4-5701-4998-A104-2FA82FAF4FC3}" type="pres">
      <dgm:prSet presAssocID="{C0C877AB-35F4-4321-ABD6-3D86DFF00484}" presName="text_6" presStyleLbl="node1" presStyleIdx="5" presStyleCnt="7">
        <dgm:presLayoutVars>
          <dgm:bulletEnabled val="1"/>
        </dgm:presLayoutVars>
      </dgm:prSet>
      <dgm:spPr/>
    </dgm:pt>
    <dgm:pt modelId="{141EB704-AF43-432F-B964-260920627604}" type="pres">
      <dgm:prSet presAssocID="{C0C877AB-35F4-4321-ABD6-3D86DFF00484}" presName="accent_6" presStyleCnt="0"/>
      <dgm:spPr/>
    </dgm:pt>
    <dgm:pt modelId="{4A146529-4B47-4B34-8C45-F9B4194971C5}" type="pres">
      <dgm:prSet presAssocID="{C0C877AB-35F4-4321-ABD6-3D86DFF00484}" presName="accentRepeatNode" presStyleLbl="solidFgAcc1" presStyleIdx="5" presStyleCnt="7"/>
      <dgm:spPr/>
    </dgm:pt>
    <dgm:pt modelId="{60A587B6-00A6-4BC9-BC62-5A68A1EF3A15}" type="pres">
      <dgm:prSet presAssocID="{6F3EA4BD-7A93-4D07-BD40-35F1071D9B8D}" presName="text_7" presStyleLbl="node1" presStyleIdx="6" presStyleCnt="7">
        <dgm:presLayoutVars>
          <dgm:bulletEnabled val="1"/>
        </dgm:presLayoutVars>
      </dgm:prSet>
      <dgm:spPr/>
    </dgm:pt>
    <dgm:pt modelId="{331782E4-9F9F-4BD0-B36F-612CFA546445}" type="pres">
      <dgm:prSet presAssocID="{6F3EA4BD-7A93-4D07-BD40-35F1071D9B8D}" presName="accent_7" presStyleCnt="0"/>
      <dgm:spPr/>
    </dgm:pt>
    <dgm:pt modelId="{B42B2618-0755-49DE-8951-96B77A3F47D3}" type="pres">
      <dgm:prSet presAssocID="{6F3EA4BD-7A93-4D07-BD40-35F1071D9B8D}" presName="accentRepeatNode" presStyleLbl="solidFgAcc1" presStyleIdx="6" presStyleCnt="7"/>
      <dgm:spPr/>
    </dgm:pt>
  </dgm:ptLst>
  <dgm:cxnLst>
    <dgm:cxn modelId="{9117660A-6BCF-458A-B9A7-F1B0AF575160}" type="presOf" srcId="{B5341404-CA1A-4A8F-95ED-3B032E67BE43}" destId="{96DA1931-2DAA-40D4-81C5-D795424FA4C1}" srcOrd="0" destOrd="0" presId="urn:microsoft.com/office/officeart/2008/layout/VerticalCurvedList"/>
    <dgm:cxn modelId="{BE0C4714-77AB-4BB6-8119-FBF7089C7203}" type="presOf" srcId="{97A9DF9D-345D-4CB1-82CF-DBC4A1B601CA}" destId="{F2123BE5-9696-4A15-BB8D-82461402CF77}" srcOrd="0" destOrd="0" presId="urn:microsoft.com/office/officeart/2008/layout/VerticalCurvedList"/>
    <dgm:cxn modelId="{89EA3418-73FB-4270-8A3D-3663C67825E5}" type="presOf" srcId="{6F3EA4BD-7A93-4D07-BD40-35F1071D9B8D}" destId="{60A587B6-00A6-4BC9-BC62-5A68A1EF3A15}" srcOrd="0" destOrd="0" presId="urn:microsoft.com/office/officeart/2008/layout/VerticalCurvedList"/>
    <dgm:cxn modelId="{FEE2EA1A-C819-46D7-AAB0-68C0A354040C}" srcId="{B5341404-CA1A-4A8F-95ED-3B032E67BE43}" destId="{A518CC1B-ED13-45D6-B4C7-F6973BEA671A}" srcOrd="1" destOrd="0" parTransId="{D2261B19-E00D-482A-A710-4A0628F31277}" sibTransId="{0AC07630-41E2-482F-A8BA-E4FDD5BF2D5F}"/>
    <dgm:cxn modelId="{9E099925-282E-429F-ADD8-8E1A3B76E4FA}" type="presOf" srcId="{5BE0792B-B27B-4CDA-A08D-33430B3FFF9C}" destId="{83B06DCF-726B-4224-9EA2-7C71B1258094}" srcOrd="0" destOrd="0" presId="urn:microsoft.com/office/officeart/2008/layout/VerticalCurvedList"/>
    <dgm:cxn modelId="{94C6E426-4BE7-43D7-98AF-FF0BD83F7AA6}" srcId="{B5341404-CA1A-4A8F-95ED-3B032E67BE43}" destId="{99AD083A-594F-4EA1-BE0E-ED76D3C31EAB}" srcOrd="2" destOrd="0" parTransId="{70A444EC-C523-43E7-B406-72652E94A14E}" sibTransId="{C3588B77-FB49-47CF-80F2-528F4A010EFE}"/>
    <dgm:cxn modelId="{C0111667-3195-42E9-9AEF-BFE2A5A01D97}" type="presOf" srcId="{AE1F143E-3049-4EF9-BAEB-248B2380F3E8}" destId="{E138FE82-9B37-4194-A63F-36C54FE7D976}" srcOrd="0" destOrd="0" presId="urn:microsoft.com/office/officeart/2008/layout/VerticalCurvedList"/>
    <dgm:cxn modelId="{934C0649-8046-440B-A173-8DE8018C077A}" type="presOf" srcId="{A518CC1B-ED13-45D6-B4C7-F6973BEA671A}" destId="{1D2779B1-97D7-4181-A128-1AA5E2AB34A5}" srcOrd="0" destOrd="0" presId="urn:microsoft.com/office/officeart/2008/layout/VerticalCurvedList"/>
    <dgm:cxn modelId="{3D5B8753-6305-4A81-A455-5493D2F59FD1}" type="presOf" srcId="{1CABE79A-8A7F-4A4E-A210-98D40C4D6F56}" destId="{1E817E2E-55B4-4006-B8C1-A8B3115A4938}" srcOrd="0" destOrd="0" presId="urn:microsoft.com/office/officeart/2008/layout/VerticalCurvedList"/>
    <dgm:cxn modelId="{0C46D4AB-2D91-4FFE-9D8D-F87BE4CC8053}" srcId="{B5341404-CA1A-4A8F-95ED-3B032E67BE43}" destId="{AE1F143E-3049-4EF9-BAEB-248B2380F3E8}" srcOrd="3" destOrd="0" parTransId="{A1E97710-9E10-4561-9C12-65B61773D0E3}" sibTransId="{788CD590-6A30-4368-BF34-85274E1DEF06}"/>
    <dgm:cxn modelId="{B420A4B0-D808-424C-BFD1-04E157804695}" type="presOf" srcId="{99AD083A-594F-4EA1-BE0E-ED76D3C31EAB}" destId="{940037C7-0882-475B-BC15-3E083D770991}" srcOrd="0" destOrd="0" presId="urn:microsoft.com/office/officeart/2008/layout/VerticalCurvedList"/>
    <dgm:cxn modelId="{B003C5B8-89A0-4F71-AD77-7DEBBD80DE2E}" srcId="{B5341404-CA1A-4A8F-95ED-3B032E67BE43}" destId="{5BE0792B-B27B-4CDA-A08D-33430B3FFF9C}" srcOrd="4" destOrd="0" parTransId="{59CD9C27-F9AC-42FC-9980-B0082C6B6CF0}" sibTransId="{FB9E6C14-26EF-4C8A-AC98-E827F0771128}"/>
    <dgm:cxn modelId="{D3C1D2BA-A838-4858-B521-722214E7C157}" srcId="{B5341404-CA1A-4A8F-95ED-3B032E67BE43}" destId="{6F3EA4BD-7A93-4D07-BD40-35F1071D9B8D}" srcOrd="6" destOrd="0" parTransId="{185F5B92-3F5B-4E0A-A841-9B209E5698F4}" sibTransId="{F9C7D527-2043-4D9B-AF97-C90FEE19B99E}"/>
    <dgm:cxn modelId="{D8B2D2CE-1287-4924-808B-F1B8A52C7057}" srcId="{B5341404-CA1A-4A8F-95ED-3B032E67BE43}" destId="{C0C877AB-35F4-4321-ABD6-3D86DFF00484}" srcOrd="5" destOrd="0" parTransId="{50954EA1-0A31-4E08-8A2B-5EBC16433136}" sibTransId="{1D2CE145-60DC-4251-9360-4F75770F5CB5}"/>
    <dgm:cxn modelId="{C6C7BED6-6A8F-47AB-B3B6-5AACE61B6438}" srcId="{B5341404-CA1A-4A8F-95ED-3B032E67BE43}" destId="{1CABE79A-8A7F-4A4E-A210-98D40C4D6F56}" srcOrd="0" destOrd="0" parTransId="{110C541C-E402-402C-A936-B81A0C1B143D}" sibTransId="{97A9DF9D-345D-4CB1-82CF-DBC4A1B601CA}"/>
    <dgm:cxn modelId="{4B4219F3-F157-4025-8EEF-073BF27318A7}" type="presOf" srcId="{C0C877AB-35F4-4321-ABD6-3D86DFF00484}" destId="{8428DAC4-5701-4998-A104-2FA82FAF4FC3}" srcOrd="0" destOrd="0" presId="urn:microsoft.com/office/officeart/2008/layout/VerticalCurvedList"/>
    <dgm:cxn modelId="{71F404EA-A143-4379-A60C-0833F5C0DAE3}" type="presParOf" srcId="{96DA1931-2DAA-40D4-81C5-D795424FA4C1}" destId="{55E0FAA4-AB12-4558-A3C5-1A0B0ED71794}" srcOrd="0" destOrd="0" presId="urn:microsoft.com/office/officeart/2008/layout/VerticalCurvedList"/>
    <dgm:cxn modelId="{837502F6-F2B7-42DB-8AE8-470D663BD874}" type="presParOf" srcId="{55E0FAA4-AB12-4558-A3C5-1A0B0ED71794}" destId="{6B9D1054-317A-493E-B8E5-FB3F8BEDE34A}" srcOrd="0" destOrd="0" presId="urn:microsoft.com/office/officeart/2008/layout/VerticalCurvedList"/>
    <dgm:cxn modelId="{BB40EC03-F13C-4CCB-B140-A33815815148}" type="presParOf" srcId="{6B9D1054-317A-493E-B8E5-FB3F8BEDE34A}" destId="{4C3FFD74-2B05-4354-AC31-D2469B059BA1}" srcOrd="0" destOrd="0" presId="urn:microsoft.com/office/officeart/2008/layout/VerticalCurvedList"/>
    <dgm:cxn modelId="{5AFB4EC6-24BF-4B0D-AD7A-6E57210CAC74}" type="presParOf" srcId="{6B9D1054-317A-493E-B8E5-FB3F8BEDE34A}" destId="{F2123BE5-9696-4A15-BB8D-82461402CF77}" srcOrd="1" destOrd="0" presId="urn:microsoft.com/office/officeart/2008/layout/VerticalCurvedList"/>
    <dgm:cxn modelId="{7E61D8E9-57D5-4959-8F86-C9DC69C42551}" type="presParOf" srcId="{6B9D1054-317A-493E-B8E5-FB3F8BEDE34A}" destId="{EB5419B9-8622-4972-BAB0-7AEF38F2EF0D}" srcOrd="2" destOrd="0" presId="urn:microsoft.com/office/officeart/2008/layout/VerticalCurvedList"/>
    <dgm:cxn modelId="{210493D8-D0D0-47D8-957E-897F7993E690}" type="presParOf" srcId="{6B9D1054-317A-493E-B8E5-FB3F8BEDE34A}" destId="{F83700AD-D576-4769-87FB-811B72CC6A74}" srcOrd="3" destOrd="0" presId="urn:microsoft.com/office/officeart/2008/layout/VerticalCurvedList"/>
    <dgm:cxn modelId="{88A45B3B-FC4C-482F-B184-855EC56A2935}" type="presParOf" srcId="{55E0FAA4-AB12-4558-A3C5-1A0B0ED71794}" destId="{1E817E2E-55B4-4006-B8C1-A8B3115A4938}" srcOrd="1" destOrd="0" presId="urn:microsoft.com/office/officeart/2008/layout/VerticalCurvedList"/>
    <dgm:cxn modelId="{3681806A-09FD-4684-8DA3-A9F4C8116CD1}" type="presParOf" srcId="{55E0FAA4-AB12-4558-A3C5-1A0B0ED71794}" destId="{48F0A985-01B0-46F7-92E6-FC2AFDBEBD99}" srcOrd="2" destOrd="0" presId="urn:microsoft.com/office/officeart/2008/layout/VerticalCurvedList"/>
    <dgm:cxn modelId="{9300323A-6C6E-48C7-B93E-5A38F80E4A0E}" type="presParOf" srcId="{48F0A985-01B0-46F7-92E6-FC2AFDBEBD99}" destId="{D703E7FA-0D0F-4870-91E2-2618759E49B4}" srcOrd="0" destOrd="0" presId="urn:microsoft.com/office/officeart/2008/layout/VerticalCurvedList"/>
    <dgm:cxn modelId="{2866AE45-A48F-4E45-9B4C-A0EE7545AC98}" type="presParOf" srcId="{55E0FAA4-AB12-4558-A3C5-1A0B0ED71794}" destId="{1D2779B1-97D7-4181-A128-1AA5E2AB34A5}" srcOrd="3" destOrd="0" presId="urn:microsoft.com/office/officeart/2008/layout/VerticalCurvedList"/>
    <dgm:cxn modelId="{3E01669C-54B1-4F87-899C-8333CE199ACE}" type="presParOf" srcId="{55E0FAA4-AB12-4558-A3C5-1A0B0ED71794}" destId="{8661F71E-D1C2-4529-9C16-7E61C5DB3311}" srcOrd="4" destOrd="0" presId="urn:microsoft.com/office/officeart/2008/layout/VerticalCurvedList"/>
    <dgm:cxn modelId="{ABE83AD2-F4F0-4309-A903-754B7E7FDFC7}" type="presParOf" srcId="{8661F71E-D1C2-4529-9C16-7E61C5DB3311}" destId="{A21EF42C-FE4E-4F1E-8839-C3A656FD7514}" srcOrd="0" destOrd="0" presId="urn:microsoft.com/office/officeart/2008/layout/VerticalCurvedList"/>
    <dgm:cxn modelId="{46669489-A176-4CE6-A337-F0363EB160AB}" type="presParOf" srcId="{55E0FAA4-AB12-4558-A3C5-1A0B0ED71794}" destId="{940037C7-0882-475B-BC15-3E083D770991}" srcOrd="5" destOrd="0" presId="urn:microsoft.com/office/officeart/2008/layout/VerticalCurvedList"/>
    <dgm:cxn modelId="{B48CE588-724F-406B-829D-57BB8418033E}" type="presParOf" srcId="{55E0FAA4-AB12-4558-A3C5-1A0B0ED71794}" destId="{05613D30-8471-4E6F-BA87-BD31FF78780E}" srcOrd="6" destOrd="0" presId="urn:microsoft.com/office/officeart/2008/layout/VerticalCurvedList"/>
    <dgm:cxn modelId="{FB0216F1-55F2-4605-BA76-896E2525014E}" type="presParOf" srcId="{05613D30-8471-4E6F-BA87-BD31FF78780E}" destId="{9D7BA4EE-152C-44DD-9630-9A7D8DC4C4AA}" srcOrd="0" destOrd="0" presId="urn:microsoft.com/office/officeart/2008/layout/VerticalCurvedList"/>
    <dgm:cxn modelId="{BD24D778-2AC7-43A3-ABFB-D9CF79D0DB80}" type="presParOf" srcId="{55E0FAA4-AB12-4558-A3C5-1A0B0ED71794}" destId="{E138FE82-9B37-4194-A63F-36C54FE7D976}" srcOrd="7" destOrd="0" presId="urn:microsoft.com/office/officeart/2008/layout/VerticalCurvedList"/>
    <dgm:cxn modelId="{27B2A2BD-78B9-4B94-BEF3-8A768A74F5E9}" type="presParOf" srcId="{55E0FAA4-AB12-4558-A3C5-1A0B0ED71794}" destId="{CA4C4D14-896B-44FE-8FA2-F4EF66C26892}" srcOrd="8" destOrd="0" presId="urn:microsoft.com/office/officeart/2008/layout/VerticalCurvedList"/>
    <dgm:cxn modelId="{179267E4-C6C4-4124-8934-27AE1C126600}" type="presParOf" srcId="{CA4C4D14-896B-44FE-8FA2-F4EF66C26892}" destId="{4D30AAAC-6097-43FC-87F5-BBAAF4E0DEF3}" srcOrd="0" destOrd="0" presId="urn:microsoft.com/office/officeart/2008/layout/VerticalCurvedList"/>
    <dgm:cxn modelId="{A69DD00E-A5B8-411D-8DBF-AF654CE56E4A}" type="presParOf" srcId="{55E0FAA4-AB12-4558-A3C5-1A0B0ED71794}" destId="{83B06DCF-726B-4224-9EA2-7C71B1258094}" srcOrd="9" destOrd="0" presId="urn:microsoft.com/office/officeart/2008/layout/VerticalCurvedList"/>
    <dgm:cxn modelId="{C205768B-92A1-4176-B7F6-5CB01ED82292}" type="presParOf" srcId="{55E0FAA4-AB12-4558-A3C5-1A0B0ED71794}" destId="{AEDA1F35-D589-4950-A338-9C81DB31307C}" srcOrd="10" destOrd="0" presId="urn:microsoft.com/office/officeart/2008/layout/VerticalCurvedList"/>
    <dgm:cxn modelId="{0ADE1BAE-49A1-4D5E-A201-7EB65724F78C}" type="presParOf" srcId="{AEDA1F35-D589-4950-A338-9C81DB31307C}" destId="{2F740E8E-4981-43E2-8817-B18428C667E0}" srcOrd="0" destOrd="0" presId="urn:microsoft.com/office/officeart/2008/layout/VerticalCurvedList"/>
    <dgm:cxn modelId="{5E767C1B-344D-4348-BCB9-5AAC22C41244}" type="presParOf" srcId="{55E0FAA4-AB12-4558-A3C5-1A0B0ED71794}" destId="{8428DAC4-5701-4998-A104-2FA82FAF4FC3}" srcOrd="11" destOrd="0" presId="urn:microsoft.com/office/officeart/2008/layout/VerticalCurvedList"/>
    <dgm:cxn modelId="{74EE342C-54F1-4982-AB61-E1E74CCE23AD}" type="presParOf" srcId="{55E0FAA4-AB12-4558-A3C5-1A0B0ED71794}" destId="{141EB704-AF43-432F-B964-260920627604}" srcOrd="12" destOrd="0" presId="urn:microsoft.com/office/officeart/2008/layout/VerticalCurvedList"/>
    <dgm:cxn modelId="{46C2A354-FDC1-4261-AC62-3EFC4FA75E06}" type="presParOf" srcId="{141EB704-AF43-432F-B964-260920627604}" destId="{4A146529-4B47-4B34-8C45-F9B4194971C5}" srcOrd="0" destOrd="0" presId="urn:microsoft.com/office/officeart/2008/layout/VerticalCurvedList"/>
    <dgm:cxn modelId="{DEEF8D62-D4FA-47CA-B87E-D9C2C5EDD04C}" type="presParOf" srcId="{55E0FAA4-AB12-4558-A3C5-1A0B0ED71794}" destId="{60A587B6-00A6-4BC9-BC62-5A68A1EF3A15}" srcOrd="13" destOrd="0" presId="urn:microsoft.com/office/officeart/2008/layout/VerticalCurvedList"/>
    <dgm:cxn modelId="{ED56BE34-C9F0-4C68-806B-8370C8B9FEEC}" type="presParOf" srcId="{55E0FAA4-AB12-4558-A3C5-1A0B0ED71794}" destId="{331782E4-9F9F-4BD0-B36F-612CFA546445}" srcOrd="14" destOrd="0" presId="urn:microsoft.com/office/officeart/2008/layout/VerticalCurvedList"/>
    <dgm:cxn modelId="{CDFA97CF-E426-476A-83FE-A1BB1922AAB9}" type="presParOf" srcId="{331782E4-9F9F-4BD0-B36F-612CFA546445}" destId="{B42B2618-0755-49DE-8951-96B77A3F47D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341404-CA1A-4A8F-95ED-3B032E67BE43}" type="doc">
      <dgm:prSet loTypeId="urn:microsoft.com/office/officeart/2008/layout/VerticalCurvedList" loCatId="list" qsTypeId="urn:microsoft.com/office/officeart/2005/8/quickstyle/3d4" qsCatId="3D" csTypeId="urn:microsoft.com/office/officeart/2005/8/colors/accent4_2" csCatId="accent4" phldr="1"/>
      <dgm:spPr/>
      <dgm:t>
        <a:bodyPr rtlCol="0"/>
        <a:lstStyle/>
        <a:p>
          <a:pPr rtl="0"/>
          <a:endParaRPr lang="en-US"/>
        </a:p>
      </dgm:t>
    </dgm:pt>
    <dgm:pt modelId="{1CABE79A-8A7F-4A4E-A210-98D40C4D6F56}">
      <dgm:prSet/>
      <dgm:spPr/>
      <dgm:t>
        <a:bodyPr rtlCol="0"/>
        <a:lstStyle/>
        <a:p>
          <a:r>
            <a:rPr lang="en-US" b="1" noProof="1"/>
            <a:t>Crear</a:t>
          </a:r>
          <a:endParaRPr lang="es-ES" b="1" noProof="1"/>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dgm:spPr/>
      <dgm:t>
        <a:bodyPr rtlCol="0"/>
        <a:lstStyle/>
        <a:p>
          <a:r>
            <a:rPr lang="en-US" b="1" noProof="1"/>
            <a:t>Recorrer Lista</a:t>
          </a:r>
          <a:endParaRPr lang="es-ES" b="1" noProof="1"/>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99AD083A-594F-4EA1-BE0E-ED76D3C31EAB}">
      <dgm:prSet/>
      <dgm:spPr/>
      <dgm:t>
        <a:bodyPr rtlCol="0"/>
        <a:lstStyle/>
        <a:p>
          <a:r>
            <a:rPr lang="en-US" b="1" noProof="1"/>
            <a:t>Tama</a:t>
          </a:r>
          <a:r>
            <a:rPr lang="es-GT" b="1" noProof="1"/>
            <a:t>ño</a:t>
          </a:r>
          <a:endParaRPr lang="es-ES" b="1" noProof="1"/>
        </a:p>
      </dgm:t>
    </dgm:pt>
    <dgm:pt modelId="{70A444EC-C523-43E7-B406-72652E94A14E}" type="parTrans" cxnId="{94C6E426-4BE7-43D7-98AF-FF0BD83F7AA6}">
      <dgm:prSet/>
      <dgm:spPr/>
      <dgm:t>
        <a:bodyPr rtlCol="0"/>
        <a:lstStyle/>
        <a:p>
          <a:pPr rtl="0"/>
          <a:endParaRPr lang="es-ES" noProof="1"/>
        </a:p>
      </dgm:t>
    </dgm:pt>
    <dgm:pt modelId="{C3588B77-FB49-47CF-80F2-528F4A010EFE}" type="sibTrans" cxnId="{94C6E426-4BE7-43D7-98AF-FF0BD83F7AA6}">
      <dgm:prSet/>
      <dgm:spPr/>
      <dgm:t>
        <a:bodyPr rtlCol="0"/>
        <a:lstStyle/>
        <a:p>
          <a:pPr rtl="0"/>
          <a:endParaRPr lang="es-ES" noProof="1"/>
        </a:p>
      </dgm:t>
    </dgm:pt>
    <dgm:pt modelId="{AE1F143E-3049-4EF9-BAEB-248B2380F3E8}">
      <dgm:prSet/>
      <dgm:spPr/>
      <dgm:t>
        <a:bodyPr rtlCol="0"/>
        <a:lstStyle/>
        <a:p>
          <a:r>
            <a:rPr lang="es-GT" b="1" noProof="1"/>
            <a:t>Agregar:  Agregar al inicio | </a:t>
          </a:r>
          <a:r>
            <a:rPr lang="es-ES" b="1" noProof="1"/>
            <a:t>Agregar al final</a:t>
          </a:r>
        </a:p>
      </dgm:t>
    </dgm:pt>
    <dgm:pt modelId="{A1E97710-9E10-4561-9C12-65B61773D0E3}" type="parTrans" cxnId="{0C46D4AB-2D91-4FFE-9D8D-F87BE4CC8053}">
      <dgm:prSet/>
      <dgm:spPr/>
      <dgm:t>
        <a:bodyPr/>
        <a:lstStyle/>
        <a:p>
          <a:endParaRPr lang="en-US"/>
        </a:p>
      </dgm:t>
    </dgm:pt>
    <dgm:pt modelId="{788CD590-6A30-4368-BF34-85274E1DEF06}" type="sibTrans" cxnId="{0C46D4AB-2D91-4FFE-9D8D-F87BE4CC8053}">
      <dgm:prSet/>
      <dgm:spPr/>
      <dgm:t>
        <a:bodyPr/>
        <a:lstStyle/>
        <a:p>
          <a:endParaRPr lang="en-US"/>
        </a:p>
      </dgm:t>
    </dgm:pt>
    <dgm:pt modelId="{5BE0792B-B27B-4CDA-A08D-33430B3FFF9C}">
      <dgm:prSet/>
      <dgm:spPr/>
      <dgm:t>
        <a:bodyPr rtlCol="0"/>
        <a:lstStyle/>
        <a:p>
          <a:r>
            <a:rPr lang="es-ES" b="1" noProof="1"/>
            <a:t>Eliminar: Eliminar al inicio | Eliminar al final</a:t>
          </a:r>
        </a:p>
      </dgm:t>
    </dgm:pt>
    <dgm:pt modelId="{59CD9C27-F9AC-42FC-9980-B0082C6B6CF0}" type="parTrans" cxnId="{B003C5B8-89A0-4F71-AD77-7DEBBD80DE2E}">
      <dgm:prSet/>
      <dgm:spPr/>
      <dgm:t>
        <a:bodyPr/>
        <a:lstStyle/>
        <a:p>
          <a:endParaRPr lang="en-US"/>
        </a:p>
      </dgm:t>
    </dgm:pt>
    <dgm:pt modelId="{FB9E6C14-26EF-4C8A-AC98-E827F0771128}" type="sibTrans" cxnId="{B003C5B8-89A0-4F71-AD77-7DEBBD80DE2E}">
      <dgm:prSet/>
      <dgm:spPr/>
      <dgm:t>
        <a:bodyPr/>
        <a:lstStyle/>
        <a:p>
          <a:endParaRPr lang="en-US"/>
        </a:p>
      </dgm:t>
    </dgm:pt>
    <dgm:pt modelId="{6F3EA4BD-7A93-4D07-BD40-35F1071D9B8D}">
      <dgm:prSet/>
      <dgm:spPr/>
      <dgm:t>
        <a:bodyPr rtlCol="0"/>
        <a:lstStyle/>
        <a:p>
          <a:r>
            <a:rPr lang="es-GT" b="1" noProof="1"/>
            <a:t>Buscar Dato</a:t>
          </a:r>
          <a:endParaRPr lang="es-ES" b="1" noProof="1"/>
        </a:p>
      </dgm:t>
    </dgm:pt>
    <dgm:pt modelId="{185F5B92-3F5B-4E0A-A841-9B209E5698F4}" type="parTrans" cxnId="{D3C1D2BA-A838-4858-B521-722214E7C157}">
      <dgm:prSet/>
      <dgm:spPr/>
      <dgm:t>
        <a:bodyPr/>
        <a:lstStyle/>
        <a:p>
          <a:endParaRPr lang="en-US"/>
        </a:p>
      </dgm:t>
    </dgm:pt>
    <dgm:pt modelId="{F9C7D527-2043-4D9B-AF97-C90FEE19B99E}" type="sibTrans" cxnId="{D3C1D2BA-A838-4858-B521-722214E7C157}">
      <dgm:prSet/>
      <dgm:spPr/>
      <dgm:t>
        <a:bodyPr/>
        <a:lstStyle/>
        <a:p>
          <a:endParaRPr lang="en-US"/>
        </a:p>
      </dgm:t>
    </dgm:pt>
    <dgm:pt modelId="{C0C877AB-35F4-4321-ABD6-3D86DFF00484}">
      <dgm:prSet/>
      <dgm:spPr/>
      <dgm:t>
        <a:bodyPr rtlCol="0"/>
        <a:lstStyle/>
        <a:p>
          <a:r>
            <a:rPr lang="es-GT" b="1" noProof="1"/>
            <a:t>Esta vacio</a:t>
          </a:r>
          <a:endParaRPr lang="es-ES" b="1" noProof="1"/>
        </a:p>
      </dgm:t>
    </dgm:pt>
    <dgm:pt modelId="{1D2CE145-60DC-4251-9360-4F75770F5CB5}" type="sibTrans" cxnId="{D8B2D2CE-1287-4924-808B-F1B8A52C7057}">
      <dgm:prSet/>
      <dgm:spPr/>
      <dgm:t>
        <a:bodyPr/>
        <a:lstStyle/>
        <a:p>
          <a:endParaRPr lang="en-US"/>
        </a:p>
      </dgm:t>
    </dgm:pt>
    <dgm:pt modelId="{50954EA1-0A31-4E08-8A2B-5EBC16433136}" type="parTrans" cxnId="{D8B2D2CE-1287-4924-808B-F1B8A52C7057}">
      <dgm:prSet/>
      <dgm:spPr/>
      <dgm:t>
        <a:bodyPr/>
        <a:lstStyle/>
        <a:p>
          <a:endParaRPr lang="en-US"/>
        </a:p>
      </dgm:t>
    </dgm:pt>
    <dgm:pt modelId="{96DA1931-2DAA-40D4-81C5-D795424FA4C1}" type="pres">
      <dgm:prSet presAssocID="{B5341404-CA1A-4A8F-95ED-3B032E67BE43}" presName="Name0" presStyleCnt="0">
        <dgm:presLayoutVars>
          <dgm:chMax val="7"/>
          <dgm:chPref val="7"/>
          <dgm:dir/>
        </dgm:presLayoutVars>
      </dgm:prSet>
      <dgm:spPr/>
    </dgm:pt>
    <dgm:pt modelId="{55E0FAA4-AB12-4558-A3C5-1A0B0ED71794}" type="pres">
      <dgm:prSet presAssocID="{B5341404-CA1A-4A8F-95ED-3B032E67BE43}" presName="Name1" presStyleCnt="0"/>
      <dgm:spPr/>
    </dgm:pt>
    <dgm:pt modelId="{6B9D1054-317A-493E-B8E5-FB3F8BEDE34A}" type="pres">
      <dgm:prSet presAssocID="{B5341404-CA1A-4A8F-95ED-3B032E67BE43}" presName="cycle" presStyleCnt="0"/>
      <dgm:spPr/>
    </dgm:pt>
    <dgm:pt modelId="{4C3FFD74-2B05-4354-AC31-D2469B059BA1}" type="pres">
      <dgm:prSet presAssocID="{B5341404-CA1A-4A8F-95ED-3B032E67BE43}" presName="srcNode" presStyleLbl="node1" presStyleIdx="0" presStyleCnt="7"/>
      <dgm:spPr/>
    </dgm:pt>
    <dgm:pt modelId="{F2123BE5-9696-4A15-BB8D-82461402CF77}" type="pres">
      <dgm:prSet presAssocID="{B5341404-CA1A-4A8F-95ED-3B032E67BE43}" presName="conn" presStyleLbl="parChTrans1D2" presStyleIdx="0" presStyleCnt="1"/>
      <dgm:spPr/>
    </dgm:pt>
    <dgm:pt modelId="{EB5419B9-8622-4972-BAB0-7AEF38F2EF0D}" type="pres">
      <dgm:prSet presAssocID="{B5341404-CA1A-4A8F-95ED-3B032E67BE43}" presName="extraNode" presStyleLbl="node1" presStyleIdx="0" presStyleCnt="7"/>
      <dgm:spPr/>
    </dgm:pt>
    <dgm:pt modelId="{F83700AD-D576-4769-87FB-811B72CC6A74}" type="pres">
      <dgm:prSet presAssocID="{B5341404-CA1A-4A8F-95ED-3B032E67BE43}" presName="dstNode" presStyleLbl="node1" presStyleIdx="0" presStyleCnt="7"/>
      <dgm:spPr/>
    </dgm:pt>
    <dgm:pt modelId="{1E817E2E-55B4-4006-B8C1-A8B3115A4938}" type="pres">
      <dgm:prSet presAssocID="{1CABE79A-8A7F-4A4E-A210-98D40C4D6F56}" presName="text_1" presStyleLbl="node1" presStyleIdx="0" presStyleCnt="7">
        <dgm:presLayoutVars>
          <dgm:bulletEnabled val="1"/>
        </dgm:presLayoutVars>
      </dgm:prSet>
      <dgm:spPr/>
    </dgm:pt>
    <dgm:pt modelId="{48F0A985-01B0-46F7-92E6-FC2AFDBEBD99}" type="pres">
      <dgm:prSet presAssocID="{1CABE79A-8A7F-4A4E-A210-98D40C4D6F56}" presName="accent_1" presStyleCnt="0"/>
      <dgm:spPr/>
    </dgm:pt>
    <dgm:pt modelId="{D703E7FA-0D0F-4870-91E2-2618759E49B4}" type="pres">
      <dgm:prSet presAssocID="{1CABE79A-8A7F-4A4E-A210-98D40C4D6F56}" presName="accentRepeatNode" presStyleLbl="solidFgAcc1" presStyleIdx="0" presStyleCnt="7"/>
      <dgm:spPr/>
    </dgm:pt>
    <dgm:pt modelId="{1D2779B1-97D7-4181-A128-1AA5E2AB34A5}" type="pres">
      <dgm:prSet presAssocID="{A518CC1B-ED13-45D6-B4C7-F6973BEA671A}" presName="text_2" presStyleLbl="node1" presStyleIdx="1" presStyleCnt="7">
        <dgm:presLayoutVars>
          <dgm:bulletEnabled val="1"/>
        </dgm:presLayoutVars>
      </dgm:prSet>
      <dgm:spPr/>
    </dgm:pt>
    <dgm:pt modelId="{8661F71E-D1C2-4529-9C16-7E61C5DB3311}" type="pres">
      <dgm:prSet presAssocID="{A518CC1B-ED13-45D6-B4C7-F6973BEA671A}" presName="accent_2" presStyleCnt="0"/>
      <dgm:spPr/>
    </dgm:pt>
    <dgm:pt modelId="{A21EF42C-FE4E-4F1E-8839-C3A656FD7514}" type="pres">
      <dgm:prSet presAssocID="{A518CC1B-ED13-45D6-B4C7-F6973BEA671A}" presName="accentRepeatNode" presStyleLbl="solidFgAcc1" presStyleIdx="1" presStyleCnt="7"/>
      <dgm:spPr/>
    </dgm:pt>
    <dgm:pt modelId="{940037C7-0882-475B-BC15-3E083D770991}" type="pres">
      <dgm:prSet presAssocID="{99AD083A-594F-4EA1-BE0E-ED76D3C31EAB}" presName="text_3" presStyleLbl="node1" presStyleIdx="2" presStyleCnt="7">
        <dgm:presLayoutVars>
          <dgm:bulletEnabled val="1"/>
        </dgm:presLayoutVars>
      </dgm:prSet>
      <dgm:spPr/>
    </dgm:pt>
    <dgm:pt modelId="{05613D30-8471-4E6F-BA87-BD31FF78780E}" type="pres">
      <dgm:prSet presAssocID="{99AD083A-594F-4EA1-BE0E-ED76D3C31EAB}" presName="accent_3" presStyleCnt="0"/>
      <dgm:spPr/>
    </dgm:pt>
    <dgm:pt modelId="{9D7BA4EE-152C-44DD-9630-9A7D8DC4C4AA}" type="pres">
      <dgm:prSet presAssocID="{99AD083A-594F-4EA1-BE0E-ED76D3C31EAB}" presName="accentRepeatNode" presStyleLbl="solidFgAcc1" presStyleIdx="2" presStyleCnt="7"/>
      <dgm:spPr/>
    </dgm:pt>
    <dgm:pt modelId="{E138FE82-9B37-4194-A63F-36C54FE7D976}" type="pres">
      <dgm:prSet presAssocID="{AE1F143E-3049-4EF9-BAEB-248B2380F3E8}" presName="text_4" presStyleLbl="node1" presStyleIdx="3" presStyleCnt="7">
        <dgm:presLayoutVars>
          <dgm:bulletEnabled val="1"/>
        </dgm:presLayoutVars>
      </dgm:prSet>
      <dgm:spPr/>
    </dgm:pt>
    <dgm:pt modelId="{CA4C4D14-896B-44FE-8FA2-F4EF66C26892}" type="pres">
      <dgm:prSet presAssocID="{AE1F143E-3049-4EF9-BAEB-248B2380F3E8}" presName="accent_4" presStyleCnt="0"/>
      <dgm:spPr/>
    </dgm:pt>
    <dgm:pt modelId="{4D30AAAC-6097-43FC-87F5-BBAAF4E0DEF3}" type="pres">
      <dgm:prSet presAssocID="{AE1F143E-3049-4EF9-BAEB-248B2380F3E8}" presName="accentRepeatNode" presStyleLbl="solidFgAcc1" presStyleIdx="3" presStyleCnt="7"/>
      <dgm:spPr/>
    </dgm:pt>
    <dgm:pt modelId="{83B06DCF-726B-4224-9EA2-7C71B1258094}" type="pres">
      <dgm:prSet presAssocID="{5BE0792B-B27B-4CDA-A08D-33430B3FFF9C}" presName="text_5" presStyleLbl="node1" presStyleIdx="4" presStyleCnt="7">
        <dgm:presLayoutVars>
          <dgm:bulletEnabled val="1"/>
        </dgm:presLayoutVars>
      </dgm:prSet>
      <dgm:spPr/>
    </dgm:pt>
    <dgm:pt modelId="{AEDA1F35-D589-4950-A338-9C81DB31307C}" type="pres">
      <dgm:prSet presAssocID="{5BE0792B-B27B-4CDA-A08D-33430B3FFF9C}" presName="accent_5" presStyleCnt="0"/>
      <dgm:spPr/>
    </dgm:pt>
    <dgm:pt modelId="{2F740E8E-4981-43E2-8817-B18428C667E0}" type="pres">
      <dgm:prSet presAssocID="{5BE0792B-B27B-4CDA-A08D-33430B3FFF9C}" presName="accentRepeatNode" presStyleLbl="solidFgAcc1" presStyleIdx="4" presStyleCnt="7"/>
      <dgm:spPr/>
    </dgm:pt>
    <dgm:pt modelId="{8428DAC4-5701-4998-A104-2FA82FAF4FC3}" type="pres">
      <dgm:prSet presAssocID="{C0C877AB-35F4-4321-ABD6-3D86DFF00484}" presName="text_6" presStyleLbl="node1" presStyleIdx="5" presStyleCnt="7">
        <dgm:presLayoutVars>
          <dgm:bulletEnabled val="1"/>
        </dgm:presLayoutVars>
      </dgm:prSet>
      <dgm:spPr/>
    </dgm:pt>
    <dgm:pt modelId="{141EB704-AF43-432F-B964-260920627604}" type="pres">
      <dgm:prSet presAssocID="{C0C877AB-35F4-4321-ABD6-3D86DFF00484}" presName="accent_6" presStyleCnt="0"/>
      <dgm:spPr/>
    </dgm:pt>
    <dgm:pt modelId="{4A146529-4B47-4B34-8C45-F9B4194971C5}" type="pres">
      <dgm:prSet presAssocID="{C0C877AB-35F4-4321-ABD6-3D86DFF00484}" presName="accentRepeatNode" presStyleLbl="solidFgAcc1" presStyleIdx="5" presStyleCnt="7"/>
      <dgm:spPr/>
    </dgm:pt>
    <dgm:pt modelId="{60A587B6-00A6-4BC9-BC62-5A68A1EF3A15}" type="pres">
      <dgm:prSet presAssocID="{6F3EA4BD-7A93-4D07-BD40-35F1071D9B8D}" presName="text_7" presStyleLbl="node1" presStyleIdx="6" presStyleCnt="7">
        <dgm:presLayoutVars>
          <dgm:bulletEnabled val="1"/>
        </dgm:presLayoutVars>
      </dgm:prSet>
      <dgm:spPr/>
    </dgm:pt>
    <dgm:pt modelId="{331782E4-9F9F-4BD0-B36F-612CFA546445}" type="pres">
      <dgm:prSet presAssocID="{6F3EA4BD-7A93-4D07-BD40-35F1071D9B8D}" presName="accent_7" presStyleCnt="0"/>
      <dgm:spPr/>
    </dgm:pt>
    <dgm:pt modelId="{B42B2618-0755-49DE-8951-96B77A3F47D3}" type="pres">
      <dgm:prSet presAssocID="{6F3EA4BD-7A93-4D07-BD40-35F1071D9B8D}" presName="accentRepeatNode" presStyleLbl="solidFgAcc1" presStyleIdx="6" presStyleCnt="7"/>
      <dgm:spPr/>
    </dgm:pt>
  </dgm:ptLst>
  <dgm:cxnLst>
    <dgm:cxn modelId="{9117660A-6BCF-458A-B9A7-F1B0AF575160}" type="presOf" srcId="{B5341404-CA1A-4A8F-95ED-3B032E67BE43}" destId="{96DA1931-2DAA-40D4-81C5-D795424FA4C1}" srcOrd="0" destOrd="0" presId="urn:microsoft.com/office/officeart/2008/layout/VerticalCurvedList"/>
    <dgm:cxn modelId="{BE0C4714-77AB-4BB6-8119-FBF7089C7203}" type="presOf" srcId="{97A9DF9D-345D-4CB1-82CF-DBC4A1B601CA}" destId="{F2123BE5-9696-4A15-BB8D-82461402CF77}" srcOrd="0" destOrd="0" presId="urn:microsoft.com/office/officeart/2008/layout/VerticalCurvedList"/>
    <dgm:cxn modelId="{89EA3418-73FB-4270-8A3D-3663C67825E5}" type="presOf" srcId="{6F3EA4BD-7A93-4D07-BD40-35F1071D9B8D}" destId="{60A587B6-00A6-4BC9-BC62-5A68A1EF3A15}" srcOrd="0" destOrd="0" presId="urn:microsoft.com/office/officeart/2008/layout/VerticalCurvedList"/>
    <dgm:cxn modelId="{FEE2EA1A-C819-46D7-AAB0-68C0A354040C}" srcId="{B5341404-CA1A-4A8F-95ED-3B032E67BE43}" destId="{A518CC1B-ED13-45D6-B4C7-F6973BEA671A}" srcOrd="1" destOrd="0" parTransId="{D2261B19-E00D-482A-A710-4A0628F31277}" sibTransId="{0AC07630-41E2-482F-A8BA-E4FDD5BF2D5F}"/>
    <dgm:cxn modelId="{9E099925-282E-429F-ADD8-8E1A3B76E4FA}" type="presOf" srcId="{5BE0792B-B27B-4CDA-A08D-33430B3FFF9C}" destId="{83B06DCF-726B-4224-9EA2-7C71B1258094}" srcOrd="0" destOrd="0" presId="urn:microsoft.com/office/officeart/2008/layout/VerticalCurvedList"/>
    <dgm:cxn modelId="{94C6E426-4BE7-43D7-98AF-FF0BD83F7AA6}" srcId="{B5341404-CA1A-4A8F-95ED-3B032E67BE43}" destId="{99AD083A-594F-4EA1-BE0E-ED76D3C31EAB}" srcOrd="2" destOrd="0" parTransId="{70A444EC-C523-43E7-B406-72652E94A14E}" sibTransId="{C3588B77-FB49-47CF-80F2-528F4A010EFE}"/>
    <dgm:cxn modelId="{C0111667-3195-42E9-9AEF-BFE2A5A01D97}" type="presOf" srcId="{AE1F143E-3049-4EF9-BAEB-248B2380F3E8}" destId="{E138FE82-9B37-4194-A63F-36C54FE7D976}" srcOrd="0" destOrd="0" presId="urn:microsoft.com/office/officeart/2008/layout/VerticalCurvedList"/>
    <dgm:cxn modelId="{934C0649-8046-440B-A173-8DE8018C077A}" type="presOf" srcId="{A518CC1B-ED13-45D6-B4C7-F6973BEA671A}" destId="{1D2779B1-97D7-4181-A128-1AA5E2AB34A5}" srcOrd="0" destOrd="0" presId="urn:microsoft.com/office/officeart/2008/layout/VerticalCurvedList"/>
    <dgm:cxn modelId="{3D5B8753-6305-4A81-A455-5493D2F59FD1}" type="presOf" srcId="{1CABE79A-8A7F-4A4E-A210-98D40C4D6F56}" destId="{1E817E2E-55B4-4006-B8C1-A8B3115A4938}" srcOrd="0" destOrd="0" presId="urn:microsoft.com/office/officeart/2008/layout/VerticalCurvedList"/>
    <dgm:cxn modelId="{0C46D4AB-2D91-4FFE-9D8D-F87BE4CC8053}" srcId="{B5341404-CA1A-4A8F-95ED-3B032E67BE43}" destId="{AE1F143E-3049-4EF9-BAEB-248B2380F3E8}" srcOrd="3" destOrd="0" parTransId="{A1E97710-9E10-4561-9C12-65B61773D0E3}" sibTransId="{788CD590-6A30-4368-BF34-85274E1DEF06}"/>
    <dgm:cxn modelId="{B420A4B0-D808-424C-BFD1-04E157804695}" type="presOf" srcId="{99AD083A-594F-4EA1-BE0E-ED76D3C31EAB}" destId="{940037C7-0882-475B-BC15-3E083D770991}" srcOrd="0" destOrd="0" presId="urn:microsoft.com/office/officeart/2008/layout/VerticalCurvedList"/>
    <dgm:cxn modelId="{B003C5B8-89A0-4F71-AD77-7DEBBD80DE2E}" srcId="{B5341404-CA1A-4A8F-95ED-3B032E67BE43}" destId="{5BE0792B-B27B-4CDA-A08D-33430B3FFF9C}" srcOrd="4" destOrd="0" parTransId="{59CD9C27-F9AC-42FC-9980-B0082C6B6CF0}" sibTransId="{FB9E6C14-26EF-4C8A-AC98-E827F0771128}"/>
    <dgm:cxn modelId="{D3C1D2BA-A838-4858-B521-722214E7C157}" srcId="{B5341404-CA1A-4A8F-95ED-3B032E67BE43}" destId="{6F3EA4BD-7A93-4D07-BD40-35F1071D9B8D}" srcOrd="6" destOrd="0" parTransId="{185F5B92-3F5B-4E0A-A841-9B209E5698F4}" sibTransId="{F9C7D527-2043-4D9B-AF97-C90FEE19B99E}"/>
    <dgm:cxn modelId="{D8B2D2CE-1287-4924-808B-F1B8A52C7057}" srcId="{B5341404-CA1A-4A8F-95ED-3B032E67BE43}" destId="{C0C877AB-35F4-4321-ABD6-3D86DFF00484}" srcOrd="5" destOrd="0" parTransId="{50954EA1-0A31-4E08-8A2B-5EBC16433136}" sibTransId="{1D2CE145-60DC-4251-9360-4F75770F5CB5}"/>
    <dgm:cxn modelId="{C6C7BED6-6A8F-47AB-B3B6-5AACE61B6438}" srcId="{B5341404-CA1A-4A8F-95ED-3B032E67BE43}" destId="{1CABE79A-8A7F-4A4E-A210-98D40C4D6F56}" srcOrd="0" destOrd="0" parTransId="{110C541C-E402-402C-A936-B81A0C1B143D}" sibTransId="{97A9DF9D-345D-4CB1-82CF-DBC4A1B601CA}"/>
    <dgm:cxn modelId="{4B4219F3-F157-4025-8EEF-073BF27318A7}" type="presOf" srcId="{C0C877AB-35F4-4321-ABD6-3D86DFF00484}" destId="{8428DAC4-5701-4998-A104-2FA82FAF4FC3}" srcOrd="0" destOrd="0" presId="urn:microsoft.com/office/officeart/2008/layout/VerticalCurvedList"/>
    <dgm:cxn modelId="{71F404EA-A143-4379-A60C-0833F5C0DAE3}" type="presParOf" srcId="{96DA1931-2DAA-40D4-81C5-D795424FA4C1}" destId="{55E0FAA4-AB12-4558-A3C5-1A0B0ED71794}" srcOrd="0" destOrd="0" presId="urn:microsoft.com/office/officeart/2008/layout/VerticalCurvedList"/>
    <dgm:cxn modelId="{837502F6-F2B7-42DB-8AE8-470D663BD874}" type="presParOf" srcId="{55E0FAA4-AB12-4558-A3C5-1A0B0ED71794}" destId="{6B9D1054-317A-493E-B8E5-FB3F8BEDE34A}" srcOrd="0" destOrd="0" presId="urn:microsoft.com/office/officeart/2008/layout/VerticalCurvedList"/>
    <dgm:cxn modelId="{BB40EC03-F13C-4CCB-B140-A33815815148}" type="presParOf" srcId="{6B9D1054-317A-493E-B8E5-FB3F8BEDE34A}" destId="{4C3FFD74-2B05-4354-AC31-D2469B059BA1}" srcOrd="0" destOrd="0" presId="urn:microsoft.com/office/officeart/2008/layout/VerticalCurvedList"/>
    <dgm:cxn modelId="{5AFB4EC6-24BF-4B0D-AD7A-6E57210CAC74}" type="presParOf" srcId="{6B9D1054-317A-493E-B8E5-FB3F8BEDE34A}" destId="{F2123BE5-9696-4A15-BB8D-82461402CF77}" srcOrd="1" destOrd="0" presId="urn:microsoft.com/office/officeart/2008/layout/VerticalCurvedList"/>
    <dgm:cxn modelId="{7E61D8E9-57D5-4959-8F86-C9DC69C42551}" type="presParOf" srcId="{6B9D1054-317A-493E-B8E5-FB3F8BEDE34A}" destId="{EB5419B9-8622-4972-BAB0-7AEF38F2EF0D}" srcOrd="2" destOrd="0" presId="urn:microsoft.com/office/officeart/2008/layout/VerticalCurvedList"/>
    <dgm:cxn modelId="{210493D8-D0D0-47D8-957E-897F7993E690}" type="presParOf" srcId="{6B9D1054-317A-493E-B8E5-FB3F8BEDE34A}" destId="{F83700AD-D576-4769-87FB-811B72CC6A74}" srcOrd="3" destOrd="0" presId="urn:microsoft.com/office/officeart/2008/layout/VerticalCurvedList"/>
    <dgm:cxn modelId="{88A45B3B-FC4C-482F-B184-855EC56A2935}" type="presParOf" srcId="{55E0FAA4-AB12-4558-A3C5-1A0B0ED71794}" destId="{1E817E2E-55B4-4006-B8C1-A8B3115A4938}" srcOrd="1" destOrd="0" presId="urn:microsoft.com/office/officeart/2008/layout/VerticalCurvedList"/>
    <dgm:cxn modelId="{3681806A-09FD-4684-8DA3-A9F4C8116CD1}" type="presParOf" srcId="{55E0FAA4-AB12-4558-A3C5-1A0B0ED71794}" destId="{48F0A985-01B0-46F7-92E6-FC2AFDBEBD99}" srcOrd="2" destOrd="0" presId="urn:microsoft.com/office/officeart/2008/layout/VerticalCurvedList"/>
    <dgm:cxn modelId="{9300323A-6C6E-48C7-B93E-5A38F80E4A0E}" type="presParOf" srcId="{48F0A985-01B0-46F7-92E6-FC2AFDBEBD99}" destId="{D703E7FA-0D0F-4870-91E2-2618759E49B4}" srcOrd="0" destOrd="0" presId="urn:microsoft.com/office/officeart/2008/layout/VerticalCurvedList"/>
    <dgm:cxn modelId="{2866AE45-A48F-4E45-9B4C-A0EE7545AC98}" type="presParOf" srcId="{55E0FAA4-AB12-4558-A3C5-1A0B0ED71794}" destId="{1D2779B1-97D7-4181-A128-1AA5E2AB34A5}" srcOrd="3" destOrd="0" presId="urn:microsoft.com/office/officeart/2008/layout/VerticalCurvedList"/>
    <dgm:cxn modelId="{3E01669C-54B1-4F87-899C-8333CE199ACE}" type="presParOf" srcId="{55E0FAA4-AB12-4558-A3C5-1A0B0ED71794}" destId="{8661F71E-D1C2-4529-9C16-7E61C5DB3311}" srcOrd="4" destOrd="0" presId="urn:microsoft.com/office/officeart/2008/layout/VerticalCurvedList"/>
    <dgm:cxn modelId="{ABE83AD2-F4F0-4309-A903-754B7E7FDFC7}" type="presParOf" srcId="{8661F71E-D1C2-4529-9C16-7E61C5DB3311}" destId="{A21EF42C-FE4E-4F1E-8839-C3A656FD7514}" srcOrd="0" destOrd="0" presId="urn:microsoft.com/office/officeart/2008/layout/VerticalCurvedList"/>
    <dgm:cxn modelId="{46669489-A176-4CE6-A337-F0363EB160AB}" type="presParOf" srcId="{55E0FAA4-AB12-4558-A3C5-1A0B0ED71794}" destId="{940037C7-0882-475B-BC15-3E083D770991}" srcOrd="5" destOrd="0" presId="urn:microsoft.com/office/officeart/2008/layout/VerticalCurvedList"/>
    <dgm:cxn modelId="{B48CE588-724F-406B-829D-57BB8418033E}" type="presParOf" srcId="{55E0FAA4-AB12-4558-A3C5-1A0B0ED71794}" destId="{05613D30-8471-4E6F-BA87-BD31FF78780E}" srcOrd="6" destOrd="0" presId="urn:microsoft.com/office/officeart/2008/layout/VerticalCurvedList"/>
    <dgm:cxn modelId="{FB0216F1-55F2-4605-BA76-896E2525014E}" type="presParOf" srcId="{05613D30-8471-4E6F-BA87-BD31FF78780E}" destId="{9D7BA4EE-152C-44DD-9630-9A7D8DC4C4AA}" srcOrd="0" destOrd="0" presId="urn:microsoft.com/office/officeart/2008/layout/VerticalCurvedList"/>
    <dgm:cxn modelId="{BD24D778-2AC7-43A3-ABFB-D9CF79D0DB80}" type="presParOf" srcId="{55E0FAA4-AB12-4558-A3C5-1A0B0ED71794}" destId="{E138FE82-9B37-4194-A63F-36C54FE7D976}" srcOrd="7" destOrd="0" presId="urn:microsoft.com/office/officeart/2008/layout/VerticalCurvedList"/>
    <dgm:cxn modelId="{27B2A2BD-78B9-4B94-BEF3-8A768A74F5E9}" type="presParOf" srcId="{55E0FAA4-AB12-4558-A3C5-1A0B0ED71794}" destId="{CA4C4D14-896B-44FE-8FA2-F4EF66C26892}" srcOrd="8" destOrd="0" presId="urn:microsoft.com/office/officeart/2008/layout/VerticalCurvedList"/>
    <dgm:cxn modelId="{179267E4-C6C4-4124-8934-27AE1C126600}" type="presParOf" srcId="{CA4C4D14-896B-44FE-8FA2-F4EF66C26892}" destId="{4D30AAAC-6097-43FC-87F5-BBAAF4E0DEF3}" srcOrd="0" destOrd="0" presId="urn:microsoft.com/office/officeart/2008/layout/VerticalCurvedList"/>
    <dgm:cxn modelId="{A69DD00E-A5B8-411D-8DBF-AF654CE56E4A}" type="presParOf" srcId="{55E0FAA4-AB12-4558-A3C5-1A0B0ED71794}" destId="{83B06DCF-726B-4224-9EA2-7C71B1258094}" srcOrd="9" destOrd="0" presId="urn:microsoft.com/office/officeart/2008/layout/VerticalCurvedList"/>
    <dgm:cxn modelId="{C205768B-92A1-4176-B7F6-5CB01ED82292}" type="presParOf" srcId="{55E0FAA4-AB12-4558-A3C5-1A0B0ED71794}" destId="{AEDA1F35-D589-4950-A338-9C81DB31307C}" srcOrd="10" destOrd="0" presId="urn:microsoft.com/office/officeart/2008/layout/VerticalCurvedList"/>
    <dgm:cxn modelId="{0ADE1BAE-49A1-4D5E-A201-7EB65724F78C}" type="presParOf" srcId="{AEDA1F35-D589-4950-A338-9C81DB31307C}" destId="{2F740E8E-4981-43E2-8817-B18428C667E0}" srcOrd="0" destOrd="0" presId="urn:microsoft.com/office/officeart/2008/layout/VerticalCurvedList"/>
    <dgm:cxn modelId="{5E767C1B-344D-4348-BCB9-5AAC22C41244}" type="presParOf" srcId="{55E0FAA4-AB12-4558-A3C5-1A0B0ED71794}" destId="{8428DAC4-5701-4998-A104-2FA82FAF4FC3}" srcOrd="11" destOrd="0" presId="urn:microsoft.com/office/officeart/2008/layout/VerticalCurvedList"/>
    <dgm:cxn modelId="{74EE342C-54F1-4982-AB61-E1E74CCE23AD}" type="presParOf" srcId="{55E0FAA4-AB12-4558-A3C5-1A0B0ED71794}" destId="{141EB704-AF43-432F-B964-260920627604}" srcOrd="12" destOrd="0" presId="urn:microsoft.com/office/officeart/2008/layout/VerticalCurvedList"/>
    <dgm:cxn modelId="{46C2A354-FDC1-4261-AC62-3EFC4FA75E06}" type="presParOf" srcId="{141EB704-AF43-432F-B964-260920627604}" destId="{4A146529-4B47-4B34-8C45-F9B4194971C5}" srcOrd="0" destOrd="0" presId="urn:microsoft.com/office/officeart/2008/layout/VerticalCurvedList"/>
    <dgm:cxn modelId="{DEEF8D62-D4FA-47CA-B87E-D9C2C5EDD04C}" type="presParOf" srcId="{55E0FAA4-AB12-4558-A3C5-1A0B0ED71794}" destId="{60A587B6-00A6-4BC9-BC62-5A68A1EF3A15}" srcOrd="13" destOrd="0" presId="urn:microsoft.com/office/officeart/2008/layout/VerticalCurvedList"/>
    <dgm:cxn modelId="{ED56BE34-C9F0-4C68-806B-8370C8B9FEEC}" type="presParOf" srcId="{55E0FAA4-AB12-4558-A3C5-1A0B0ED71794}" destId="{331782E4-9F9F-4BD0-B36F-612CFA546445}" srcOrd="14" destOrd="0" presId="urn:microsoft.com/office/officeart/2008/layout/VerticalCurvedList"/>
    <dgm:cxn modelId="{CDFA97CF-E426-476A-83FE-A1BB1922AAB9}" type="presParOf" srcId="{331782E4-9F9F-4BD0-B36F-612CFA546445}" destId="{B42B2618-0755-49DE-8951-96B77A3F47D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341404-CA1A-4A8F-95ED-3B032E67BE43}" type="doc">
      <dgm:prSet loTypeId="urn:microsoft.com/office/officeart/2008/layout/VerticalCurvedList" loCatId="list" qsTypeId="urn:microsoft.com/office/officeart/2005/8/quickstyle/3d4" qsCatId="3D" csTypeId="urn:microsoft.com/office/officeart/2005/8/colors/accent4_2" csCatId="accent4" phldr="1"/>
      <dgm:spPr/>
      <dgm:t>
        <a:bodyPr rtlCol="0"/>
        <a:lstStyle/>
        <a:p>
          <a:pPr rtl="0"/>
          <a:endParaRPr lang="en-US"/>
        </a:p>
      </dgm:t>
    </dgm:pt>
    <dgm:pt modelId="{1CABE79A-8A7F-4A4E-A210-98D40C4D6F56}">
      <dgm:prSet/>
      <dgm:spPr/>
      <dgm:t>
        <a:bodyPr rtlCol="0"/>
        <a:lstStyle/>
        <a:p>
          <a:r>
            <a:rPr lang="en-US" b="1" noProof="1"/>
            <a:t>Crear</a:t>
          </a:r>
          <a:endParaRPr lang="es-ES" b="1" noProof="1"/>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dgm:spPr/>
      <dgm:t>
        <a:bodyPr rtlCol="0"/>
        <a:lstStyle/>
        <a:p>
          <a:r>
            <a:rPr lang="en-US" b="1" noProof="1"/>
            <a:t>Apliar  o  Push</a:t>
          </a:r>
          <a:endParaRPr lang="es-ES" b="1" noProof="1"/>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99AD083A-594F-4EA1-BE0E-ED76D3C31EAB}">
      <dgm:prSet/>
      <dgm:spPr/>
      <dgm:t>
        <a:bodyPr rtlCol="0"/>
        <a:lstStyle/>
        <a:p>
          <a:r>
            <a:rPr lang="es-GT" b="1" noProof="1"/>
            <a:t>Desapilar o Pop</a:t>
          </a:r>
          <a:endParaRPr lang="es-ES" b="1" noProof="1"/>
        </a:p>
      </dgm:t>
    </dgm:pt>
    <dgm:pt modelId="{70A444EC-C523-43E7-B406-72652E94A14E}" type="parTrans" cxnId="{94C6E426-4BE7-43D7-98AF-FF0BD83F7AA6}">
      <dgm:prSet/>
      <dgm:spPr/>
      <dgm:t>
        <a:bodyPr rtlCol="0"/>
        <a:lstStyle/>
        <a:p>
          <a:pPr rtl="0"/>
          <a:endParaRPr lang="es-ES" noProof="1"/>
        </a:p>
      </dgm:t>
    </dgm:pt>
    <dgm:pt modelId="{C3588B77-FB49-47CF-80F2-528F4A010EFE}" type="sibTrans" cxnId="{94C6E426-4BE7-43D7-98AF-FF0BD83F7AA6}">
      <dgm:prSet/>
      <dgm:spPr/>
      <dgm:t>
        <a:bodyPr rtlCol="0"/>
        <a:lstStyle/>
        <a:p>
          <a:pPr rtl="0"/>
          <a:endParaRPr lang="es-ES" noProof="1"/>
        </a:p>
      </dgm:t>
    </dgm:pt>
    <dgm:pt modelId="{AE1F143E-3049-4EF9-BAEB-248B2380F3E8}">
      <dgm:prSet/>
      <dgm:spPr/>
      <dgm:t>
        <a:bodyPr rtlCol="0"/>
        <a:lstStyle/>
        <a:p>
          <a:r>
            <a:rPr lang="es-GT" b="1" noProof="1"/>
            <a:t>Es vacio</a:t>
          </a:r>
          <a:endParaRPr lang="es-ES" b="1" noProof="1"/>
        </a:p>
      </dgm:t>
    </dgm:pt>
    <dgm:pt modelId="{A1E97710-9E10-4561-9C12-65B61773D0E3}" type="parTrans" cxnId="{0C46D4AB-2D91-4FFE-9D8D-F87BE4CC8053}">
      <dgm:prSet/>
      <dgm:spPr/>
      <dgm:t>
        <a:bodyPr/>
        <a:lstStyle/>
        <a:p>
          <a:endParaRPr lang="en-US"/>
        </a:p>
      </dgm:t>
    </dgm:pt>
    <dgm:pt modelId="{788CD590-6A30-4368-BF34-85274E1DEF06}" type="sibTrans" cxnId="{0C46D4AB-2D91-4FFE-9D8D-F87BE4CC8053}">
      <dgm:prSet/>
      <dgm:spPr/>
      <dgm:t>
        <a:bodyPr/>
        <a:lstStyle/>
        <a:p>
          <a:endParaRPr lang="en-US"/>
        </a:p>
      </dgm:t>
    </dgm:pt>
    <dgm:pt modelId="{5BE0792B-B27B-4CDA-A08D-33430B3FFF9C}">
      <dgm:prSet/>
      <dgm:spPr/>
      <dgm:t>
        <a:bodyPr rtlCol="0"/>
        <a:lstStyle/>
        <a:p>
          <a:r>
            <a:rPr lang="es-ES" b="1" noProof="1"/>
            <a:t>Tamaño</a:t>
          </a:r>
        </a:p>
      </dgm:t>
    </dgm:pt>
    <dgm:pt modelId="{59CD9C27-F9AC-42FC-9980-B0082C6B6CF0}" type="parTrans" cxnId="{B003C5B8-89A0-4F71-AD77-7DEBBD80DE2E}">
      <dgm:prSet/>
      <dgm:spPr/>
      <dgm:t>
        <a:bodyPr/>
        <a:lstStyle/>
        <a:p>
          <a:endParaRPr lang="en-US"/>
        </a:p>
      </dgm:t>
    </dgm:pt>
    <dgm:pt modelId="{FB9E6C14-26EF-4C8A-AC98-E827F0771128}" type="sibTrans" cxnId="{B003C5B8-89A0-4F71-AD77-7DEBBD80DE2E}">
      <dgm:prSet/>
      <dgm:spPr/>
      <dgm:t>
        <a:bodyPr/>
        <a:lstStyle/>
        <a:p>
          <a:endParaRPr lang="en-US"/>
        </a:p>
      </dgm:t>
    </dgm:pt>
    <dgm:pt modelId="{6F3EA4BD-7A93-4D07-BD40-35F1071D9B8D}">
      <dgm:prSet/>
      <dgm:spPr/>
      <dgm:t>
        <a:bodyPr rtlCol="0"/>
        <a:lstStyle/>
        <a:p>
          <a:r>
            <a:rPr lang="es-GT" b="1" noProof="1"/>
            <a:t>En frente</a:t>
          </a:r>
          <a:endParaRPr lang="es-ES" b="1" noProof="1"/>
        </a:p>
      </dgm:t>
    </dgm:pt>
    <dgm:pt modelId="{185F5B92-3F5B-4E0A-A841-9B209E5698F4}" type="parTrans" cxnId="{D3C1D2BA-A838-4858-B521-722214E7C157}">
      <dgm:prSet/>
      <dgm:spPr/>
      <dgm:t>
        <a:bodyPr/>
        <a:lstStyle/>
        <a:p>
          <a:endParaRPr lang="en-US"/>
        </a:p>
      </dgm:t>
    </dgm:pt>
    <dgm:pt modelId="{F9C7D527-2043-4D9B-AF97-C90FEE19B99E}" type="sibTrans" cxnId="{D3C1D2BA-A838-4858-B521-722214E7C157}">
      <dgm:prSet/>
      <dgm:spPr/>
      <dgm:t>
        <a:bodyPr/>
        <a:lstStyle/>
        <a:p>
          <a:endParaRPr lang="en-US"/>
        </a:p>
      </dgm:t>
    </dgm:pt>
    <dgm:pt modelId="{C0C877AB-35F4-4321-ABD6-3D86DFF00484}">
      <dgm:prSet/>
      <dgm:spPr/>
      <dgm:t>
        <a:bodyPr rtlCol="0"/>
        <a:lstStyle/>
        <a:p>
          <a:r>
            <a:rPr lang="es-GT" b="1" noProof="1"/>
            <a:t>Listar</a:t>
          </a:r>
          <a:endParaRPr lang="es-ES" b="1" noProof="1"/>
        </a:p>
      </dgm:t>
    </dgm:pt>
    <dgm:pt modelId="{1D2CE145-60DC-4251-9360-4F75770F5CB5}" type="sibTrans" cxnId="{D8B2D2CE-1287-4924-808B-F1B8A52C7057}">
      <dgm:prSet/>
      <dgm:spPr/>
      <dgm:t>
        <a:bodyPr/>
        <a:lstStyle/>
        <a:p>
          <a:endParaRPr lang="en-US"/>
        </a:p>
      </dgm:t>
    </dgm:pt>
    <dgm:pt modelId="{50954EA1-0A31-4E08-8A2B-5EBC16433136}" type="parTrans" cxnId="{D8B2D2CE-1287-4924-808B-F1B8A52C7057}">
      <dgm:prSet/>
      <dgm:spPr/>
      <dgm:t>
        <a:bodyPr/>
        <a:lstStyle/>
        <a:p>
          <a:endParaRPr lang="en-US"/>
        </a:p>
      </dgm:t>
    </dgm:pt>
    <dgm:pt modelId="{96DA1931-2DAA-40D4-81C5-D795424FA4C1}" type="pres">
      <dgm:prSet presAssocID="{B5341404-CA1A-4A8F-95ED-3B032E67BE43}" presName="Name0" presStyleCnt="0">
        <dgm:presLayoutVars>
          <dgm:chMax val="7"/>
          <dgm:chPref val="7"/>
          <dgm:dir/>
        </dgm:presLayoutVars>
      </dgm:prSet>
      <dgm:spPr/>
    </dgm:pt>
    <dgm:pt modelId="{55E0FAA4-AB12-4558-A3C5-1A0B0ED71794}" type="pres">
      <dgm:prSet presAssocID="{B5341404-CA1A-4A8F-95ED-3B032E67BE43}" presName="Name1" presStyleCnt="0"/>
      <dgm:spPr/>
    </dgm:pt>
    <dgm:pt modelId="{6B9D1054-317A-493E-B8E5-FB3F8BEDE34A}" type="pres">
      <dgm:prSet presAssocID="{B5341404-CA1A-4A8F-95ED-3B032E67BE43}" presName="cycle" presStyleCnt="0"/>
      <dgm:spPr/>
    </dgm:pt>
    <dgm:pt modelId="{4C3FFD74-2B05-4354-AC31-D2469B059BA1}" type="pres">
      <dgm:prSet presAssocID="{B5341404-CA1A-4A8F-95ED-3B032E67BE43}" presName="srcNode" presStyleLbl="node1" presStyleIdx="0" presStyleCnt="7"/>
      <dgm:spPr/>
    </dgm:pt>
    <dgm:pt modelId="{F2123BE5-9696-4A15-BB8D-82461402CF77}" type="pres">
      <dgm:prSet presAssocID="{B5341404-CA1A-4A8F-95ED-3B032E67BE43}" presName="conn" presStyleLbl="parChTrans1D2" presStyleIdx="0" presStyleCnt="1"/>
      <dgm:spPr/>
    </dgm:pt>
    <dgm:pt modelId="{EB5419B9-8622-4972-BAB0-7AEF38F2EF0D}" type="pres">
      <dgm:prSet presAssocID="{B5341404-CA1A-4A8F-95ED-3B032E67BE43}" presName="extraNode" presStyleLbl="node1" presStyleIdx="0" presStyleCnt="7"/>
      <dgm:spPr/>
    </dgm:pt>
    <dgm:pt modelId="{F83700AD-D576-4769-87FB-811B72CC6A74}" type="pres">
      <dgm:prSet presAssocID="{B5341404-CA1A-4A8F-95ED-3B032E67BE43}" presName="dstNode" presStyleLbl="node1" presStyleIdx="0" presStyleCnt="7"/>
      <dgm:spPr/>
    </dgm:pt>
    <dgm:pt modelId="{1E817E2E-55B4-4006-B8C1-A8B3115A4938}" type="pres">
      <dgm:prSet presAssocID="{1CABE79A-8A7F-4A4E-A210-98D40C4D6F56}" presName="text_1" presStyleLbl="node1" presStyleIdx="0" presStyleCnt="7">
        <dgm:presLayoutVars>
          <dgm:bulletEnabled val="1"/>
        </dgm:presLayoutVars>
      </dgm:prSet>
      <dgm:spPr/>
    </dgm:pt>
    <dgm:pt modelId="{48F0A985-01B0-46F7-92E6-FC2AFDBEBD99}" type="pres">
      <dgm:prSet presAssocID="{1CABE79A-8A7F-4A4E-A210-98D40C4D6F56}" presName="accent_1" presStyleCnt="0"/>
      <dgm:spPr/>
    </dgm:pt>
    <dgm:pt modelId="{D703E7FA-0D0F-4870-91E2-2618759E49B4}" type="pres">
      <dgm:prSet presAssocID="{1CABE79A-8A7F-4A4E-A210-98D40C4D6F56}" presName="accentRepeatNode" presStyleLbl="solidFgAcc1" presStyleIdx="0" presStyleCnt="7"/>
      <dgm:spPr/>
    </dgm:pt>
    <dgm:pt modelId="{1D2779B1-97D7-4181-A128-1AA5E2AB34A5}" type="pres">
      <dgm:prSet presAssocID="{A518CC1B-ED13-45D6-B4C7-F6973BEA671A}" presName="text_2" presStyleLbl="node1" presStyleIdx="1" presStyleCnt="7">
        <dgm:presLayoutVars>
          <dgm:bulletEnabled val="1"/>
        </dgm:presLayoutVars>
      </dgm:prSet>
      <dgm:spPr/>
    </dgm:pt>
    <dgm:pt modelId="{8661F71E-D1C2-4529-9C16-7E61C5DB3311}" type="pres">
      <dgm:prSet presAssocID="{A518CC1B-ED13-45D6-B4C7-F6973BEA671A}" presName="accent_2" presStyleCnt="0"/>
      <dgm:spPr/>
    </dgm:pt>
    <dgm:pt modelId="{A21EF42C-FE4E-4F1E-8839-C3A656FD7514}" type="pres">
      <dgm:prSet presAssocID="{A518CC1B-ED13-45D6-B4C7-F6973BEA671A}" presName="accentRepeatNode" presStyleLbl="solidFgAcc1" presStyleIdx="1" presStyleCnt="7"/>
      <dgm:spPr/>
    </dgm:pt>
    <dgm:pt modelId="{940037C7-0882-475B-BC15-3E083D770991}" type="pres">
      <dgm:prSet presAssocID="{99AD083A-594F-4EA1-BE0E-ED76D3C31EAB}" presName="text_3" presStyleLbl="node1" presStyleIdx="2" presStyleCnt="7">
        <dgm:presLayoutVars>
          <dgm:bulletEnabled val="1"/>
        </dgm:presLayoutVars>
      </dgm:prSet>
      <dgm:spPr/>
    </dgm:pt>
    <dgm:pt modelId="{05613D30-8471-4E6F-BA87-BD31FF78780E}" type="pres">
      <dgm:prSet presAssocID="{99AD083A-594F-4EA1-BE0E-ED76D3C31EAB}" presName="accent_3" presStyleCnt="0"/>
      <dgm:spPr/>
    </dgm:pt>
    <dgm:pt modelId="{9D7BA4EE-152C-44DD-9630-9A7D8DC4C4AA}" type="pres">
      <dgm:prSet presAssocID="{99AD083A-594F-4EA1-BE0E-ED76D3C31EAB}" presName="accentRepeatNode" presStyleLbl="solidFgAcc1" presStyleIdx="2" presStyleCnt="7"/>
      <dgm:spPr/>
    </dgm:pt>
    <dgm:pt modelId="{E138FE82-9B37-4194-A63F-36C54FE7D976}" type="pres">
      <dgm:prSet presAssocID="{AE1F143E-3049-4EF9-BAEB-248B2380F3E8}" presName="text_4" presStyleLbl="node1" presStyleIdx="3" presStyleCnt="7">
        <dgm:presLayoutVars>
          <dgm:bulletEnabled val="1"/>
        </dgm:presLayoutVars>
      </dgm:prSet>
      <dgm:spPr/>
    </dgm:pt>
    <dgm:pt modelId="{CA4C4D14-896B-44FE-8FA2-F4EF66C26892}" type="pres">
      <dgm:prSet presAssocID="{AE1F143E-3049-4EF9-BAEB-248B2380F3E8}" presName="accent_4" presStyleCnt="0"/>
      <dgm:spPr/>
    </dgm:pt>
    <dgm:pt modelId="{4D30AAAC-6097-43FC-87F5-BBAAF4E0DEF3}" type="pres">
      <dgm:prSet presAssocID="{AE1F143E-3049-4EF9-BAEB-248B2380F3E8}" presName="accentRepeatNode" presStyleLbl="solidFgAcc1" presStyleIdx="3" presStyleCnt="7"/>
      <dgm:spPr/>
    </dgm:pt>
    <dgm:pt modelId="{83B06DCF-726B-4224-9EA2-7C71B1258094}" type="pres">
      <dgm:prSet presAssocID="{5BE0792B-B27B-4CDA-A08D-33430B3FFF9C}" presName="text_5" presStyleLbl="node1" presStyleIdx="4" presStyleCnt="7">
        <dgm:presLayoutVars>
          <dgm:bulletEnabled val="1"/>
        </dgm:presLayoutVars>
      </dgm:prSet>
      <dgm:spPr/>
    </dgm:pt>
    <dgm:pt modelId="{AEDA1F35-D589-4950-A338-9C81DB31307C}" type="pres">
      <dgm:prSet presAssocID="{5BE0792B-B27B-4CDA-A08D-33430B3FFF9C}" presName="accent_5" presStyleCnt="0"/>
      <dgm:spPr/>
    </dgm:pt>
    <dgm:pt modelId="{2F740E8E-4981-43E2-8817-B18428C667E0}" type="pres">
      <dgm:prSet presAssocID="{5BE0792B-B27B-4CDA-A08D-33430B3FFF9C}" presName="accentRepeatNode" presStyleLbl="solidFgAcc1" presStyleIdx="4" presStyleCnt="7"/>
      <dgm:spPr/>
    </dgm:pt>
    <dgm:pt modelId="{8428DAC4-5701-4998-A104-2FA82FAF4FC3}" type="pres">
      <dgm:prSet presAssocID="{C0C877AB-35F4-4321-ABD6-3D86DFF00484}" presName="text_6" presStyleLbl="node1" presStyleIdx="5" presStyleCnt="7">
        <dgm:presLayoutVars>
          <dgm:bulletEnabled val="1"/>
        </dgm:presLayoutVars>
      </dgm:prSet>
      <dgm:spPr/>
    </dgm:pt>
    <dgm:pt modelId="{141EB704-AF43-432F-B964-260920627604}" type="pres">
      <dgm:prSet presAssocID="{C0C877AB-35F4-4321-ABD6-3D86DFF00484}" presName="accent_6" presStyleCnt="0"/>
      <dgm:spPr/>
    </dgm:pt>
    <dgm:pt modelId="{4A146529-4B47-4B34-8C45-F9B4194971C5}" type="pres">
      <dgm:prSet presAssocID="{C0C877AB-35F4-4321-ABD6-3D86DFF00484}" presName="accentRepeatNode" presStyleLbl="solidFgAcc1" presStyleIdx="5" presStyleCnt="7"/>
      <dgm:spPr/>
    </dgm:pt>
    <dgm:pt modelId="{60A587B6-00A6-4BC9-BC62-5A68A1EF3A15}" type="pres">
      <dgm:prSet presAssocID="{6F3EA4BD-7A93-4D07-BD40-35F1071D9B8D}" presName="text_7" presStyleLbl="node1" presStyleIdx="6" presStyleCnt="7" custLinFactNeighborX="1182" custLinFactNeighborY="13153">
        <dgm:presLayoutVars>
          <dgm:bulletEnabled val="1"/>
        </dgm:presLayoutVars>
      </dgm:prSet>
      <dgm:spPr/>
    </dgm:pt>
    <dgm:pt modelId="{331782E4-9F9F-4BD0-B36F-612CFA546445}" type="pres">
      <dgm:prSet presAssocID="{6F3EA4BD-7A93-4D07-BD40-35F1071D9B8D}" presName="accent_7" presStyleCnt="0"/>
      <dgm:spPr/>
    </dgm:pt>
    <dgm:pt modelId="{B42B2618-0755-49DE-8951-96B77A3F47D3}" type="pres">
      <dgm:prSet presAssocID="{6F3EA4BD-7A93-4D07-BD40-35F1071D9B8D}" presName="accentRepeatNode" presStyleLbl="solidFgAcc1" presStyleIdx="6" presStyleCnt="7"/>
      <dgm:spPr/>
    </dgm:pt>
  </dgm:ptLst>
  <dgm:cxnLst>
    <dgm:cxn modelId="{9117660A-6BCF-458A-B9A7-F1B0AF575160}" type="presOf" srcId="{B5341404-CA1A-4A8F-95ED-3B032E67BE43}" destId="{96DA1931-2DAA-40D4-81C5-D795424FA4C1}" srcOrd="0" destOrd="0" presId="urn:microsoft.com/office/officeart/2008/layout/VerticalCurvedList"/>
    <dgm:cxn modelId="{BE0C4714-77AB-4BB6-8119-FBF7089C7203}" type="presOf" srcId="{97A9DF9D-345D-4CB1-82CF-DBC4A1B601CA}" destId="{F2123BE5-9696-4A15-BB8D-82461402CF77}" srcOrd="0" destOrd="0" presId="urn:microsoft.com/office/officeart/2008/layout/VerticalCurvedList"/>
    <dgm:cxn modelId="{89EA3418-73FB-4270-8A3D-3663C67825E5}" type="presOf" srcId="{6F3EA4BD-7A93-4D07-BD40-35F1071D9B8D}" destId="{60A587B6-00A6-4BC9-BC62-5A68A1EF3A15}" srcOrd="0" destOrd="0" presId="urn:microsoft.com/office/officeart/2008/layout/VerticalCurvedList"/>
    <dgm:cxn modelId="{FEE2EA1A-C819-46D7-AAB0-68C0A354040C}" srcId="{B5341404-CA1A-4A8F-95ED-3B032E67BE43}" destId="{A518CC1B-ED13-45D6-B4C7-F6973BEA671A}" srcOrd="1" destOrd="0" parTransId="{D2261B19-E00D-482A-A710-4A0628F31277}" sibTransId="{0AC07630-41E2-482F-A8BA-E4FDD5BF2D5F}"/>
    <dgm:cxn modelId="{9E099925-282E-429F-ADD8-8E1A3B76E4FA}" type="presOf" srcId="{5BE0792B-B27B-4CDA-A08D-33430B3FFF9C}" destId="{83B06DCF-726B-4224-9EA2-7C71B1258094}" srcOrd="0" destOrd="0" presId="urn:microsoft.com/office/officeart/2008/layout/VerticalCurvedList"/>
    <dgm:cxn modelId="{94C6E426-4BE7-43D7-98AF-FF0BD83F7AA6}" srcId="{B5341404-CA1A-4A8F-95ED-3B032E67BE43}" destId="{99AD083A-594F-4EA1-BE0E-ED76D3C31EAB}" srcOrd="2" destOrd="0" parTransId="{70A444EC-C523-43E7-B406-72652E94A14E}" sibTransId="{C3588B77-FB49-47CF-80F2-528F4A010EFE}"/>
    <dgm:cxn modelId="{C0111667-3195-42E9-9AEF-BFE2A5A01D97}" type="presOf" srcId="{AE1F143E-3049-4EF9-BAEB-248B2380F3E8}" destId="{E138FE82-9B37-4194-A63F-36C54FE7D976}" srcOrd="0" destOrd="0" presId="urn:microsoft.com/office/officeart/2008/layout/VerticalCurvedList"/>
    <dgm:cxn modelId="{934C0649-8046-440B-A173-8DE8018C077A}" type="presOf" srcId="{A518CC1B-ED13-45D6-B4C7-F6973BEA671A}" destId="{1D2779B1-97D7-4181-A128-1AA5E2AB34A5}" srcOrd="0" destOrd="0" presId="urn:microsoft.com/office/officeart/2008/layout/VerticalCurvedList"/>
    <dgm:cxn modelId="{3D5B8753-6305-4A81-A455-5493D2F59FD1}" type="presOf" srcId="{1CABE79A-8A7F-4A4E-A210-98D40C4D6F56}" destId="{1E817E2E-55B4-4006-B8C1-A8B3115A4938}" srcOrd="0" destOrd="0" presId="urn:microsoft.com/office/officeart/2008/layout/VerticalCurvedList"/>
    <dgm:cxn modelId="{0C46D4AB-2D91-4FFE-9D8D-F87BE4CC8053}" srcId="{B5341404-CA1A-4A8F-95ED-3B032E67BE43}" destId="{AE1F143E-3049-4EF9-BAEB-248B2380F3E8}" srcOrd="3" destOrd="0" parTransId="{A1E97710-9E10-4561-9C12-65B61773D0E3}" sibTransId="{788CD590-6A30-4368-BF34-85274E1DEF06}"/>
    <dgm:cxn modelId="{B420A4B0-D808-424C-BFD1-04E157804695}" type="presOf" srcId="{99AD083A-594F-4EA1-BE0E-ED76D3C31EAB}" destId="{940037C7-0882-475B-BC15-3E083D770991}" srcOrd="0" destOrd="0" presId="urn:microsoft.com/office/officeart/2008/layout/VerticalCurvedList"/>
    <dgm:cxn modelId="{B003C5B8-89A0-4F71-AD77-7DEBBD80DE2E}" srcId="{B5341404-CA1A-4A8F-95ED-3B032E67BE43}" destId="{5BE0792B-B27B-4CDA-A08D-33430B3FFF9C}" srcOrd="4" destOrd="0" parTransId="{59CD9C27-F9AC-42FC-9980-B0082C6B6CF0}" sibTransId="{FB9E6C14-26EF-4C8A-AC98-E827F0771128}"/>
    <dgm:cxn modelId="{D3C1D2BA-A838-4858-B521-722214E7C157}" srcId="{B5341404-CA1A-4A8F-95ED-3B032E67BE43}" destId="{6F3EA4BD-7A93-4D07-BD40-35F1071D9B8D}" srcOrd="6" destOrd="0" parTransId="{185F5B92-3F5B-4E0A-A841-9B209E5698F4}" sibTransId="{F9C7D527-2043-4D9B-AF97-C90FEE19B99E}"/>
    <dgm:cxn modelId="{D8B2D2CE-1287-4924-808B-F1B8A52C7057}" srcId="{B5341404-CA1A-4A8F-95ED-3B032E67BE43}" destId="{C0C877AB-35F4-4321-ABD6-3D86DFF00484}" srcOrd="5" destOrd="0" parTransId="{50954EA1-0A31-4E08-8A2B-5EBC16433136}" sibTransId="{1D2CE145-60DC-4251-9360-4F75770F5CB5}"/>
    <dgm:cxn modelId="{C6C7BED6-6A8F-47AB-B3B6-5AACE61B6438}" srcId="{B5341404-CA1A-4A8F-95ED-3B032E67BE43}" destId="{1CABE79A-8A7F-4A4E-A210-98D40C4D6F56}" srcOrd="0" destOrd="0" parTransId="{110C541C-E402-402C-A936-B81A0C1B143D}" sibTransId="{97A9DF9D-345D-4CB1-82CF-DBC4A1B601CA}"/>
    <dgm:cxn modelId="{4B4219F3-F157-4025-8EEF-073BF27318A7}" type="presOf" srcId="{C0C877AB-35F4-4321-ABD6-3D86DFF00484}" destId="{8428DAC4-5701-4998-A104-2FA82FAF4FC3}" srcOrd="0" destOrd="0" presId="urn:microsoft.com/office/officeart/2008/layout/VerticalCurvedList"/>
    <dgm:cxn modelId="{71F404EA-A143-4379-A60C-0833F5C0DAE3}" type="presParOf" srcId="{96DA1931-2DAA-40D4-81C5-D795424FA4C1}" destId="{55E0FAA4-AB12-4558-A3C5-1A0B0ED71794}" srcOrd="0" destOrd="0" presId="urn:microsoft.com/office/officeart/2008/layout/VerticalCurvedList"/>
    <dgm:cxn modelId="{837502F6-F2B7-42DB-8AE8-470D663BD874}" type="presParOf" srcId="{55E0FAA4-AB12-4558-A3C5-1A0B0ED71794}" destId="{6B9D1054-317A-493E-B8E5-FB3F8BEDE34A}" srcOrd="0" destOrd="0" presId="urn:microsoft.com/office/officeart/2008/layout/VerticalCurvedList"/>
    <dgm:cxn modelId="{BB40EC03-F13C-4CCB-B140-A33815815148}" type="presParOf" srcId="{6B9D1054-317A-493E-B8E5-FB3F8BEDE34A}" destId="{4C3FFD74-2B05-4354-AC31-D2469B059BA1}" srcOrd="0" destOrd="0" presId="urn:microsoft.com/office/officeart/2008/layout/VerticalCurvedList"/>
    <dgm:cxn modelId="{5AFB4EC6-24BF-4B0D-AD7A-6E57210CAC74}" type="presParOf" srcId="{6B9D1054-317A-493E-B8E5-FB3F8BEDE34A}" destId="{F2123BE5-9696-4A15-BB8D-82461402CF77}" srcOrd="1" destOrd="0" presId="urn:microsoft.com/office/officeart/2008/layout/VerticalCurvedList"/>
    <dgm:cxn modelId="{7E61D8E9-57D5-4959-8F86-C9DC69C42551}" type="presParOf" srcId="{6B9D1054-317A-493E-B8E5-FB3F8BEDE34A}" destId="{EB5419B9-8622-4972-BAB0-7AEF38F2EF0D}" srcOrd="2" destOrd="0" presId="urn:microsoft.com/office/officeart/2008/layout/VerticalCurvedList"/>
    <dgm:cxn modelId="{210493D8-D0D0-47D8-957E-897F7993E690}" type="presParOf" srcId="{6B9D1054-317A-493E-B8E5-FB3F8BEDE34A}" destId="{F83700AD-D576-4769-87FB-811B72CC6A74}" srcOrd="3" destOrd="0" presId="urn:microsoft.com/office/officeart/2008/layout/VerticalCurvedList"/>
    <dgm:cxn modelId="{88A45B3B-FC4C-482F-B184-855EC56A2935}" type="presParOf" srcId="{55E0FAA4-AB12-4558-A3C5-1A0B0ED71794}" destId="{1E817E2E-55B4-4006-B8C1-A8B3115A4938}" srcOrd="1" destOrd="0" presId="urn:microsoft.com/office/officeart/2008/layout/VerticalCurvedList"/>
    <dgm:cxn modelId="{3681806A-09FD-4684-8DA3-A9F4C8116CD1}" type="presParOf" srcId="{55E0FAA4-AB12-4558-A3C5-1A0B0ED71794}" destId="{48F0A985-01B0-46F7-92E6-FC2AFDBEBD99}" srcOrd="2" destOrd="0" presId="urn:microsoft.com/office/officeart/2008/layout/VerticalCurvedList"/>
    <dgm:cxn modelId="{9300323A-6C6E-48C7-B93E-5A38F80E4A0E}" type="presParOf" srcId="{48F0A985-01B0-46F7-92E6-FC2AFDBEBD99}" destId="{D703E7FA-0D0F-4870-91E2-2618759E49B4}" srcOrd="0" destOrd="0" presId="urn:microsoft.com/office/officeart/2008/layout/VerticalCurvedList"/>
    <dgm:cxn modelId="{2866AE45-A48F-4E45-9B4C-A0EE7545AC98}" type="presParOf" srcId="{55E0FAA4-AB12-4558-A3C5-1A0B0ED71794}" destId="{1D2779B1-97D7-4181-A128-1AA5E2AB34A5}" srcOrd="3" destOrd="0" presId="urn:microsoft.com/office/officeart/2008/layout/VerticalCurvedList"/>
    <dgm:cxn modelId="{3E01669C-54B1-4F87-899C-8333CE199ACE}" type="presParOf" srcId="{55E0FAA4-AB12-4558-A3C5-1A0B0ED71794}" destId="{8661F71E-D1C2-4529-9C16-7E61C5DB3311}" srcOrd="4" destOrd="0" presId="urn:microsoft.com/office/officeart/2008/layout/VerticalCurvedList"/>
    <dgm:cxn modelId="{ABE83AD2-F4F0-4309-A903-754B7E7FDFC7}" type="presParOf" srcId="{8661F71E-D1C2-4529-9C16-7E61C5DB3311}" destId="{A21EF42C-FE4E-4F1E-8839-C3A656FD7514}" srcOrd="0" destOrd="0" presId="urn:microsoft.com/office/officeart/2008/layout/VerticalCurvedList"/>
    <dgm:cxn modelId="{46669489-A176-4CE6-A337-F0363EB160AB}" type="presParOf" srcId="{55E0FAA4-AB12-4558-A3C5-1A0B0ED71794}" destId="{940037C7-0882-475B-BC15-3E083D770991}" srcOrd="5" destOrd="0" presId="urn:microsoft.com/office/officeart/2008/layout/VerticalCurvedList"/>
    <dgm:cxn modelId="{B48CE588-724F-406B-829D-57BB8418033E}" type="presParOf" srcId="{55E0FAA4-AB12-4558-A3C5-1A0B0ED71794}" destId="{05613D30-8471-4E6F-BA87-BD31FF78780E}" srcOrd="6" destOrd="0" presId="urn:microsoft.com/office/officeart/2008/layout/VerticalCurvedList"/>
    <dgm:cxn modelId="{FB0216F1-55F2-4605-BA76-896E2525014E}" type="presParOf" srcId="{05613D30-8471-4E6F-BA87-BD31FF78780E}" destId="{9D7BA4EE-152C-44DD-9630-9A7D8DC4C4AA}" srcOrd="0" destOrd="0" presId="urn:microsoft.com/office/officeart/2008/layout/VerticalCurvedList"/>
    <dgm:cxn modelId="{BD24D778-2AC7-43A3-ABFB-D9CF79D0DB80}" type="presParOf" srcId="{55E0FAA4-AB12-4558-A3C5-1A0B0ED71794}" destId="{E138FE82-9B37-4194-A63F-36C54FE7D976}" srcOrd="7" destOrd="0" presId="urn:microsoft.com/office/officeart/2008/layout/VerticalCurvedList"/>
    <dgm:cxn modelId="{27B2A2BD-78B9-4B94-BEF3-8A768A74F5E9}" type="presParOf" srcId="{55E0FAA4-AB12-4558-A3C5-1A0B0ED71794}" destId="{CA4C4D14-896B-44FE-8FA2-F4EF66C26892}" srcOrd="8" destOrd="0" presId="urn:microsoft.com/office/officeart/2008/layout/VerticalCurvedList"/>
    <dgm:cxn modelId="{179267E4-C6C4-4124-8934-27AE1C126600}" type="presParOf" srcId="{CA4C4D14-896B-44FE-8FA2-F4EF66C26892}" destId="{4D30AAAC-6097-43FC-87F5-BBAAF4E0DEF3}" srcOrd="0" destOrd="0" presId="urn:microsoft.com/office/officeart/2008/layout/VerticalCurvedList"/>
    <dgm:cxn modelId="{A69DD00E-A5B8-411D-8DBF-AF654CE56E4A}" type="presParOf" srcId="{55E0FAA4-AB12-4558-A3C5-1A0B0ED71794}" destId="{83B06DCF-726B-4224-9EA2-7C71B1258094}" srcOrd="9" destOrd="0" presId="urn:microsoft.com/office/officeart/2008/layout/VerticalCurvedList"/>
    <dgm:cxn modelId="{C205768B-92A1-4176-B7F6-5CB01ED82292}" type="presParOf" srcId="{55E0FAA4-AB12-4558-A3C5-1A0B0ED71794}" destId="{AEDA1F35-D589-4950-A338-9C81DB31307C}" srcOrd="10" destOrd="0" presId="urn:microsoft.com/office/officeart/2008/layout/VerticalCurvedList"/>
    <dgm:cxn modelId="{0ADE1BAE-49A1-4D5E-A201-7EB65724F78C}" type="presParOf" srcId="{AEDA1F35-D589-4950-A338-9C81DB31307C}" destId="{2F740E8E-4981-43E2-8817-B18428C667E0}" srcOrd="0" destOrd="0" presId="urn:microsoft.com/office/officeart/2008/layout/VerticalCurvedList"/>
    <dgm:cxn modelId="{5E767C1B-344D-4348-BCB9-5AAC22C41244}" type="presParOf" srcId="{55E0FAA4-AB12-4558-A3C5-1A0B0ED71794}" destId="{8428DAC4-5701-4998-A104-2FA82FAF4FC3}" srcOrd="11" destOrd="0" presId="urn:microsoft.com/office/officeart/2008/layout/VerticalCurvedList"/>
    <dgm:cxn modelId="{74EE342C-54F1-4982-AB61-E1E74CCE23AD}" type="presParOf" srcId="{55E0FAA4-AB12-4558-A3C5-1A0B0ED71794}" destId="{141EB704-AF43-432F-B964-260920627604}" srcOrd="12" destOrd="0" presId="urn:microsoft.com/office/officeart/2008/layout/VerticalCurvedList"/>
    <dgm:cxn modelId="{46C2A354-FDC1-4261-AC62-3EFC4FA75E06}" type="presParOf" srcId="{141EB704-AF43-432F-B964-260920627604}" destId="{4A146529-4B47-4B34-8C45-F9B4194971C5}" srcOrd="0" destOrd="0" presId="urn:microsoft.com/office/officeart/2008/layout/VerticalCurvedList"/>
    <dgm:cxn modelId="{DEEF8D62-D4FA-47CA-B87E-D9C2C5EDD04C}" type="presParOf" srcId="{55E0FAA4-AB12-4558-A3C5-1A0B0ED71794}" destId="{60A587B6-00A6-4BC9-BC62-5A68A1EF3A15}" srcOrd="13" destOrd="0" presId="urn:microsoft.com/office/officeart/2008/layout/VerticalCurvedList"/>
    <dgm:cxn modelId="{ED56BE34-C9F0-4C68-806B-8370C8B9FEEC}" type="presParOf" srcId="{55E0FAA4-AB12-4558-A3C5-1A0B0ED71794}" destId="{331782E4-9F9F-4BD0-B36F-612CFA546445}" srcOrd="14" destOrd="0" presId="urn:microsoft.com/office/officeart/2008/layout/VerticalCurvedList"/>
    <dgm:cxn modelId="{CDFA97CF-E426-476A-83FE-A1BB1922AAB9}" type="presParOf" srcId="{331782E4-9F9F-4BD0-B36F-612CFA546445}" destId="{B42B2618-0755-49DE-8951-96B77A3F47D3}"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5341404-CA1A-4A8F-95ED-3B032E67BE43}" type="doc">
      <dgm:prSet loTypeId="urn:microsoft.com/office/officeart/2008/layout/VerticalCurvedList" loCatId="list" qsTypeId="urn:microsoft.com/office/officeart/2005/8/quickstyle/3d4" qsCatId="3D" csTypeId="urn:microsoft.com/office/officeart/2005/8/colors/accent4_2" csCatId="accent4" phldr="1"/>
      <dgm:spPr/>
      <dgm:t>
        <a:bodyPr rtlCol="0"/>
        <a:lstStyle/>
        <a:p>
          <a:pPr rtl="0"/>
          <a:endParaRPr lang="en-US"/>
        </a:p>
      </dgm:t>
    </dgm:pt>
    <dgm:pt modelId="{1CABE79A-8A7F-4A4E-A210-98D40C4D6F56}">
      <dgm:prSet/>
      <dgm:spPr/>
      <dgm:t>
        <a:bodyPr rtlCol="0"/>
        <a:lstStyle/>
        <a:p>
          <a:r>
            <a:rPr lang="en-US" b="1" noProof="1"/>
            <a:t>Crear</a:t>
          </a:r>
          <a:endParaRPr lang="es-ES" b="1" noProof="1"/>
        </a:p>
      </dgm:t>
    </dgm:pt>
    <dgm:pt modelId="{110C541C-E402-402C-A936-B81A0C1B143D}" type="parTrans" cxnId="{C6C7BED6-6A8F-47AB-B3B6-5AACE61B6438}">
      <dgm:prSet/>
      <dgm:spPr/>
      <dgm:t>
        <a:bodyPr rtlCol="0"/>
        <a:lstStyle/>
        <a:p>
          <a:pPr rtl="0"/>
          <a:endParaRPr lang="es-ES" noProof="1"/>
        </a:p>
      </dgm:t>
    </dgm:pt>
    <dgm:pt modelId="{97A9DF9D-345D-4CB1-82CF-DBC4A1B601CA}" type="sibTrans" cxnId="{C6C7BED6-6A8F-47AB-B3B6-5AACE61B6438}">
      <dgm:prSet/>
      <dgm:spPr/>
      <dgm:t>
        <a:bodyPr rtlCol="0"/>
        <a:lstStyle/>
        <a:p>
          <a:pPr rtl="0"/>
          <a:endParaRPr lang="es-ES" noProof="1"/>
        </a:p>
      </dgm:t>
    </dgm:pt>
    <dgm:pt modelId="{A518CC1B-ED13-45D6-B4C7-F6973BEA671A}">
      <dgm:prSet/>
      <dgm:spPr/>
      <dgm:t>
        <a:bodyPr rtlCol="0"/>
        <a:lstStyle/>
        <a:p>
          <a:r>
            <a:rPr lang="en-US" b="1" noProof="1"/>
            <a:t>Arribo o Enqueue</a:t>
          </a:r>
          <a:endParaRPr lang="es-ES" b="1" noProof="1"/>
        </a:p>
      </dgm:t>
    </dgm:pt>
    <dgm:pt modelId="{D2261B19-E00D-482A-A710-4A0628F31277}" type="parTrans" cxnId="{FEE2EA1A-C819-46D7-AAB0-68C0A354040C}">
      <dgm:prSet/>
      <dgm:spPr/>
      <dgm:t>
        <a:bodyPr rtlCol="0"/>
        <a:lstStyle/>
        <a:p>
          <a:pPr rtl="0"/>
          <a:endParaRPr lang="es-ES" noProof="1"/>
        </a:p>
      </dgm:t>
    </dgm:pt>
    <dgm:pt modelId="{0AC07630-41E2-482F-A8BA-E4FDD5BF2D5F}" type="sibTrans" cxnId="{FEE2EA1A-C819-46D7-AAB0-68C0A354040C}">
      <dgm:prSet/>
      <dgm:spPr/>
      <dgm:t>
        <a:bodyPr rtlCol="0"/>
        <a:lstStyle/>
        <a:p>
          <a:pPr rtl="0"/>
          <a:endParaRPr lang="es-ES" noProof="1"/>
        </a:p>
      </dgm:t>
    </dgm:pt>
    <dgm:pt modelId="{99AD083A-594F-4EA1-BE0E-ED76D3C31EAB}">
      <dgm:prSet/>
      <dgm:spPr/>
      <dgm:t>
        <a:bodyPr rtlCol="0"/>
        <a:lstStyle/>
        <a:p>
          <a:r>
            <a:rPr lang="es-ES" b="1" noProof="1"/>
            <a:t>Atenci</a:t>
          </a:r>
          <a:r>
            <a:rPr lang="es-GT" b="1" noProof="1"/>
            <a:t>ón o Dequeue</a:t>
          </a:r>
          <a:endParaRPr lang="es-ES" b="1" noProof="1"/>
        </a:p>
      </dgm:t>
    </dgm:pt>
    <dgm:pt modelId="{70A444EC-C523-43E7-B406-72652E94A14E}" type="parTrans" cxnId="{94C6E426-4BE7-43D7-98AF-FF0BD83F7AA6}">
      <dgm:prSet/>
      <dgm:spPr/>
      <dgm:t>
        <a:bodyPr rtlCol="0"/>
        <a:lstStyle/>
        <a:p>
          <a:pPr rtl="0"/>
          <a:endParaRPr lang="es-ES" noProof="1"/>
        </a:p>
      </dgm:t>
    </dgm:pt>
    <dgm:pt modelId="{C3588B77-FB49-47CF-80F2-528F4A010EFE}" type="sibTrans" cxnId="{94C6E426-4BE7-43D7-98AF-FF0BD83F7AA6}">
      <dgm:prSet/>
      <dgm:spPr/>
      <dgm:t>
        <a:bodyPr rtlCol="0"/>
        <a:lstStyle/>
        <a:p>
          <a:pPr rtl="0"/>
          <a:endParaRPr lang="es-ES" noProof="1"/>
        </a:p>
      </dgm:t>
    </dgm:pt>
    <dgm:pt modelId="{AE1F143E-3049-4EF9-BAEB-248B2380F3E8}">
      <dgm:prSet/>
      <dgm:spPr/>
      <dgm:t>
        <a:bodyPr rtlCol="0"/>
        <a:lstStyle/>
        <a:p>
          <a:r>
            <a:rPr lang="es-GT" b="1" noProof="1"/>
            <a:t>Es vacio</a:t>
          </a:r>
          <a:endParaRPr lang="es-ES" b="1" noProof="1"/>
        </a:p>
      </dgm:t>
    </dgm:pt>
    <dgm:pt modelId="{A1E97710-9E10-4561-9C12-65B61773D0E3}" type="parTrans" cxnId="{0C46D4AB-2D91-4FFE-9D8D-F87BE4CC8053}">
      <dgm:prSet/>
      <dgm:spPr/>
      <dgm:t>
        <a:bodyPr/>
        <a:lstStyle/>
        <a:p>
          <a:endParaRPr lang="en-US"/>
        </a:p>
      </dgm:t>
    </dgm:pt>
    <dgm:pt modelId="{788CD590-6A30-4368-BF34-85274E1DEF06}" type="sibTrans" cxnId="{0C46D4AB-2D91-4FFE-9D8D-F87BE4CC8053}">
      <dgm:prSet/>
      <dgm:spPr/>
      <dgm:t>
        <a:bodyPr/>
        <a:lstStyle/>
        <a:p>
          <a:endParaRPr lang="en-US"/>
        </a:p>
      </dgm:t>
    </dgm:pt>
    <dgm:pt modelId="{5BE0792B-B27B-4CDA-A08D-33430B3FFF9C}">
      <dgm:prSet/>
      <dgm:spPr/>
      <dgm:t>
        <a:bodyPr rtlCol="0"/>
        <a:lstStyle/>
        <a:p>
          <a:r>
            <a:rPr lang="es-ES" b="1" noProof="1"/>
            <a:t>Tamaño</a:t>
          </a:r>
        </a:p>
      </dgm:t>
    </dgm:pt>
    <dgm:pt modelId="{59CD9C27-F9AC-42FC-9980-B0082C6B6CF0}" type="parTrans" cxnId="{B003C5B8-89A0-4F71-AD77-7DEBBD80DE2E}">
      <dgm:prSet/>
      <dgm:spPr/>
      <dgm:t>
        <a:bodyPr/>
        <a:lstStyle/>
        <a:p>
          <a:endParaRPr lang="en-US"/>
        </a:p>
      </dgm:t>
    </dgm:pt>
    <dgm:pt modelId="{FB9E6C14-26EF-4C8A-AC98-E827F0771128}" type="sibTrans" cxnId="{B003C5B8-89A0-4F71-AD77-7DEBBD80DE2E}">
      <dgm:prSet/>
      <dgm:spPr/>
      <dgm:t>
        <a:bodyPr/>
        <a:lstStyle/>
        <a:p>
          <a:endParaRPr lang="en-US"/>
        </a:p>
      </dgm:t>
    </dgm:pt>
    <dgm:pt modelId="{6F3EA4BD-7A93-4D07-BD40-35F1071D9B8D}">
      <dgm:prSet/>
      <dgm:spPr/>
      <dgm:t>
        <a:bodyPr rtlCol="0"/>
        <a:lstStyle/>
        <a:p>
          <a:r>
            <a:rPr lang="es-GT" b="1" noProof="1"/>
            <a:t>Cima</a:t>
          </a:r>
          <a:endParaRPr lang="es-ES" b="1" noProof="1"/>
        </a:p>
      </dgm:t>
    </dgm:pt>
    <dgm:pt modelId="{185F5B92-3F5B-4E0A-A841-9B209E5698F4}" type="parTrans" cxnId="{D3C1D2BA-A838-4858-B521-722214E7C157}">
      <dgm:prSet/>
      <dgm:spPr/>
      <dgm:t>
        <a:bodyPr/>
        <a:lstStyle/>
        <a:p>
          <a:endParaRPr lang="en-US"/>
        </a:p>
      </dgm:t>
    </dgm:pt>
    <dgm:pt modelId="{F9C7D527-2043-4D9B-AF97-C90FEE19B99E}" type="sibTrans" cxnId="{D3C1D2BA-A838-4858-B521-722214E7C157}">
      <dgm:prSet/>
      <dgm:spPr/>
      <dgm:t>
        <a:bodyPr/>
        <a:lstStyle/>
        <a:p>
          <a:endParaRPr lang="en-US"/>
        </a:p>
      </dgm:t>
    </dgm:pt>
    <dgm:pt modelId="{C0C877AB-35F4-4321-ABD6-3D86DFF00484}">
      <dgm:prSet/>
      <dgm:spPr/>
      <dgm:t>
        <a:bodyPr rtlCol="0"/>
        <a:lstStyle/>
        <a:p>
          <a:r>
            <a:rPr lang="es-GT" b="1" noProof="1"/>
            <a:t>Listar</a:t>
          </a:r>
          <a:endParaRPr lang="es-ES" b="1" noProof="1"/>
        </a:p>
      </dgm:t>
    </dgm:pt>
    <dgm:pt modelId="{1D2CE145-60DC-4251-9360-4F75770F5CB5}" type="sibTrans" cxnId="{D8B2D2CE-1287-4924-808B-F1B8A52C7057}">
      <dgm:prSet/>
      <dgm:spPr/>
      <dgm:t>
        <a:bodyPr/>
        <a:lstStyle/>
        <a:p>
          <a:endParaRPr lang="en-US"/>
        </a:p>
      </dgm:t>
    </dgm:pt>
    <dgm:pt modelId="{50954EA1-0A31-4E08-8A2B-5EBC16433136}" type="parTrans" cxnId="{D8B2D2CE-1287-4924-808B-F1B8A52C7057}">
      <dgm:prSet/>
      <dgm:spPr/>
      <dgm:t>
        <a:bodyPr/>
        <a:lstStyle/>
        <a:p>
          <a:endParaRPr lang="en-US"/>
        </a:p>
      </dgm:t>
    </dgm:pt>
    <dgm:pt modelId="{96DA1931-2DAA-40D4-81C5-D795424FA4C1}" type="pres">
      <dgm:prSet presAssocID="{B5341404-CA1A-4A8F-95ED-3B032E67BE43}" presName="Name0" presStyleCnt="0">
        <dgm:presLayoutVars>
          <dgm:chMax val="7"/>
          <dgm:chPref val="7"/>
          <dgm:dir/>
        </dgm:presLayoutVars>
      </dgm:prSet>
      <dgm:spPr/>
    </dgm:pt>
    <dgm:pt modelId="{55E0FAA4-AB12-4558-A3C5-1A0B0ED71794}" type="pres">
      <dgm:prSet presAssocID="{B5341404-CA1A-4A8F-95ED-3B032E67BE43}" presName="Name1" presStyleCnt="0"/>
      <dgm:spPr/>
    </dgm:pt>
    <dgm:pt modelId="{6B9D1054-317A-493E-B8E5-FB3F8BEDE34A}" type="pres">
      <dgm:prSet presAssocID="{B5341404-CA1A-4A8F-95ED-3B032E67BE43}" presName="cycle" presStyleCnt="0"/>
      <dgm:spPr/>
    </dgm:pt>
    <dgm:pt modelId="{4C3FFD74-2B05-4354-AC31-D2469B059BA1}" type="pres">
      <dgm:prSet presAssocID="{B5341404-CA1A-4A8F-95ED-3B032E67BE43}" presName="srcNode" presStyleLbl="node1" presStyleIdx="0" presStyleCnt="7"/>
      <dgm:spPr/>
    </dgm:pt>
    <dgm:pt modelId="{F2123BE5-9696-4A15-BB8D-82461402CF77}" type="pres">
      <dgm:prSet presAssocID="{B5341404-CA1A-4A8F-95ED-3B032E67BE43}" presName="conn" presStyleLbl="parChTrans1D2" presStyleIdx="0" presStyleCnt="1"/>
      <dgm:spPr/>
    </dgm:pt>
    <dgm:pt modelId="{EB5419B9-8622-4972-BAB0-7AEF38F2EF0D}" type="pres">
      <dgm:prSet presAssocID="{B5341404-CA1A-4A8F-95ED-3B032E67BE43}" presName="extraNode" presStyleLbl="node1" presStyleIdx="0" presStyleCnt="7"/>
      <dgm:spPr/>
    </dgm:pt>
    <dgm:pt modelId="{F83700AD-D576-4769-87FB-811B72CC6A74}" type="pres">
      <dgm:prSet presAssocID="{B5341404-CA1A-4A8F-95ED-3B032E67BE43}" presName="dstNode" presStyleLbl="node1" presStyleIdx="0" presStyleCnt="7"/>
      <dgm:spPr/>
    </dgm:pt>
    <dgm:pt modelId="{1E817E2E-55B4-4006-B8C1-A8B3115A4938}" type="pres">
      <dgm:prSet presAssocID="{1CABE79A-8A7F-4A4E-A210-98D40C4D6F56}" presName="text_1" presStyleLbl="node1" presStyleIdx="0" presStyleCnt="7">
        <dgm:presLayoutVars>
          <dgm:bulletEnabled val="1"/>
        </dgm:presLayoutVars>
      </dgm:prSet>
      <dgm:spPr/>
    </dgm:pt>
    <dgm:pt modelId="{48F0A985-01B0-46F7-92E6-FC2AFDBEBD99}" type="pres">
      <dgm:prSet presAssocID="{1CABE79A-8A7F-4A4E-A210-98D40C4D6F56}" presName="accent_1" presStyleCnt="0"/>
      <dgm:spPr/>
    </dgm:pt>
    <dgm:pt modelId="{D703E7FA-0D0F-4870-91E2-2618759E49B4}" type="pres">
      <dgm:prSet presAssocID="{1CABE79A-8A7F-4A4E-A210-98D40C4D6F56}" presName="accentRepeatNode" presStyleLbl="solidFgAcc1" presStyleIdx="0" presStyleCnt="7"/>
      <dgm:spPr/>
    </dgm:pt>
    <dgm:pt modelId="{1D2779B1-97D7-4181-A128-1AA5E2AB34A5}" type="pres">
      <dgm:prSet presAssocID="{A518CC1B-ED13-45D6-B4C7-F6973BEA671A}" presName="text_2" presStyleLbl="node1" presStyleIdx="1" presStyleCnt="7">
        <dgm:presLayoutVars>
          <dgm:bulletEnabled val="1"/>
        </dgm:presLayoutVars>
      </dgm:prSet>
      <dgm:spPr/>
    </dgm:pt>
    <dgm:pt modelId="{8661F71E-D1C2-4529-9C16-7E61C5DB3311}" type="pres">
      <dgm:prSet presAssocID="{A518CC1B-ED13-45D6-B4C7-F6973BEA671A}" presName="accent_2" presStyleCnt="0"/>
      <dgm:spPr/>
    </dgm:pt>
    <dgm:pt modelId="{A21EF42C-FE4E-4F1E-8839-C3A656FD7514}" type="pres">
      <dgm:prSet presAssocID="{A518CC1B-ED13-45D6-B4C7-F6973BEA671A}" presName="accentRepeatNode" presStyleLbl="solidFgAcc1" presStyleIdx="1" presStyleCnt="7"/>
      <dgm:spPr/>
    </dgm:pt>
    <dgm:pt modelId="{940037C7-0882-475B-BC15-3E083D770991}" type="pres">
      <dgm:prSet presAssocID="{99AD083A-594F-4EA1-BE0E-ED76D3C31EAB}" presName="text_3" presStyleLbl="node1" presStyleIdx="2" presStyleCnt="7">
        <dgm:presLayoutVars>
          <dgm:bulletEnabled val="1"/>
        </dgm:presLayoutVars>
      </dgm:prSet>
      <dgm:spPr/>
    </dgm:pt>
    <dgm:pt modelId="{05613D30-8471-4E6F-BA87-BD31FF78780E}" type="pres">
      <dgm:prSet presAssocID="{99AD083A-594F-4EA1-BE0E-ED76D3C31EAB}" presName="accent_3" presStyleCnt="0"/>
      <dgm:spPr/>
    </dgm:pt>
    <dgm:pt modelId="{9D7BA4EE-152C-44DD-9630-9A7D8DC4C4AA}" type="pres">
      <dgm:prSet presAssocID="{99AD083A-594F-4EA1-BE0E-ED76D3C31EAB}" presName="accentRepeatNode" presStyleLbl="solidFgAcc1" presStyleIdx="2" presStyleCnt="7"/>
      <dgm:spPr/>
    </dgm:pt>
    <dgm:pt modelId="{E138FE82-9B37-4194-A63F-36C54FE7D976}" type="pres">
      <dgm:prSet presAssocID="{AE1F143E-3049-4EF9-BAEB-248B2380F3E8}" presName="text_4" presStyleLbl="node1" presStyleIdx="3" presStyleCnt="7">
        <dgm:presLayoutVars>
          <dgm:bulletEnabled val="1"/>
        </dgm:presLayoutVars>
      </dgm:prSet>
      <dgm:spPr/>
    </dgm:pt>
    <dgm:pt modelId="{CA4C4D14-896B-44FE-8FA2-F4EF66C26892}" type="pres">
      <dgm:prSet presAssocID="{AE1F143E-3049-4EF9-BAEB-248B2380F3E8}" presName="accent_4" presStyleCnt="0"/>
      <dgm:spPr/>
    </dgm:pt>
    <dgm:pt modelId="{4D30AAAC-6097-43FC-87F5-BBAAF4E0DEF3}" type="pres">
      <dgm:prSet presAssocID="{AE1F143E-3049-4EF9-BAEB-248B2380F3E8}" presName="accentRepeatNode" presStyleLbl="solidFgAcc1" presStyleIdx="3" presStyleCnt="7"/>
      <dgm:spPr/>
    </dgm:pt>
    <dgm:pt modelId="{83B06DCF-726B-4224-9EA2-7C71B1258094}" type="pres">
      <dgm:prSet presAssocID="{5BE0792B-B27B-4CDA-A08D-33430B3FFF9C}" presName="text_5" presStyleLbl="node1" presStyleIdx="4" presStyleCnt="7">
        <dgm:presLayoutVars>
          <dgm:bulletEnabled val="1"/>
        </dgm:presLayoutVars>
      </dgm:prSet>
      <dgm:spPr/>
    </dgm:pt>
    <dgm:pt modelId="{AEDA1F35-D589-4950-A338-9C81DB31307C}" type="pres">
      <dgm:prSet presAssocID="{5BE0792B-B27B-4CDA-A08D-33430B3FFF9C}" presName="accent_5" presStyleCnt="0"/>
      <dgm:spPr/>
    </dgm:pt>
    <dgm:pt modelId="{2F740E8E-4981-43E2-8817-B18428C667E0}" type="pres">
      <dgm:prSet presAssocID="{5BE0792B-B27B-4CDA-A08D-33430B3FFF9C}" presName="accentRepeatNode" presStyleLbl="solidFgAcc1" presStyleIdx="4" presStyleCnt="7"/>
      <dgm:spPr/>
    </dgm:pt>
    <dgm:pt modelId="{8428DAC4-5701-4998-A104-2FA82FAF4FC3}" type="pres">
      <dgm:prSet presAssocID="{C0C877AB-35F4-4321-ABD6-3D86DFF00484}" presName="text_6" presStyleLbl="node1" presStyleIdx="5" presStyleCnt="7">
        <dgm:presLayoutVars>
          <dgm:bulletEnabled val="1"/>
        </dgm:presLayoutVars>
      </dgm:prSet>
      <dgm:spPr/>
    </dgm:pt>
    <dgm:pt modelId="{141EB704-AF43-432F-B964-260920627604}" type="pres">
      <dgm:prSet presAssocID="{C0C877AB-35F4-4321-ABD6-3D86DFF00484}" presName="accent_6" presStyleCnt="0"/>
      <dgm:spPr/>
    </dgm:pt>
    <dgm:pt modelId="{4A146529-4B47-4B34-8C45-F9B4194971C5}" type="pres">
      <dgm:prSet presAssocID="{C0C877AB-35F4-4321-ABD6-3D86DFF00484}" presName="accentRepeatNode" presStyleLbl="solidFgAcc1" presStyleIdx="5" presStyleCnt="7"/>
      <dgm:spPr/>
    </dgm:pt>
    <dgm:pt modelId="{60A587B6-00A6-4BC9-BC62-5A68A1EF3A15}" type="pres">
      <dgm:prSet presAssocID="{6F3EA4BD-7A93-4D07-BD40-35F1071D9B8D}" presName="text_7" presStyleLbl="node1" presStyleIdx="6" presStyleCnt="7" custLinFactNeighborX="1182" custLinFactNeighborY="13153">
        <dgm:presLayoutVars>
          <dgm:bulletEnabled val="1"/>
        </dgm:presLayoutVars>
      </dgm:prSet>
      <dgm:spPr/>
    </dgm:pt>
    <dgm:pt modelId="{331782E4-9F9F-4BD0-B36F-612CFA546445}" type="pres">
      <dgm:prSet presAssocID="{6F3EA4BD-7A93-4D07-BD40-35F1071D9B8D}" presName="accent_7" presStyleCnt="0"/>
      <dgm:spPr/>
    </dgm:pt>
    <dgm:pt modelId="{B42B2618-0755-49DE-8951-96B77A3F47D3}" type="pres">
      <dgm:prSet presAssocID="{6F3EA4BD-7A93-4D07-BD40-35F1071D9B8D}" presName="accentRepeatNode" presStyleLbl="solidFgAcc1" presStyleIdx="6" presStyleCnt="7"/>
      <dgm:spPr/>
    </dgm:pt>
  </dgm:ptLst>
  <dgm:cxnLst>
    <dgm:cxn modelId="{9117660A-6BCF-458A-B9A7-F1B0AF575160}" type="presOf" srcId="{B5341404-CA1A-4A8F-95ED-3B032E67BE43}" destId="{96DA1931-2DAA-40D4-81C5-D795424FA4C1}" srcOrd="0" destOrd="0" presId="urn:microsoft.com/office/officeart/2008/layout/VerticalCurvedList"/>
    <dgm:cxn modelId="{BE0C4714-77AB-4BB6-8119-FBF7089C7203}" type="presOf" srcId="{97A9DF9D-345D-4CB1-82CF-DBC4A1B601CA}" destId="{F2123BE5-9696-4A15-BB8D-82461402CF77}" srcOrd="0" destOrd="0" presId="urn:microsoft.com/office/officeart/2008/layout/VerticalCurvedList"/>
    <dgm:cxn modelId="{89EA3418-73FB-4270-8A3D-3663C67825E5}" type="presOf" srcId="{6F3EA4BD-7A93-4D07-BD40-35F1071D9B8D}" destId="{60A587B6-00A6-4BC9-BC62-5A68A1EF3A15}" srcOrd="0" destOrd="0" presId="urn:microsoft.com/office/officeart/2008/layout/VerticalCurvedList"/>
    <dgm:cxn modelId="{FEE2EA1A-C819-46D7-AAB0-68C0A354040C}" srcId="{B5341404-CA1A-4A8F-95ED-3B032E67BE43}" destId="{A518CC1B-ED13-45D6-B4C7-F6973BEA671A}" srcOrd="1" destOrd="0" parTransId="{D2261B19-E00D-482A-A710-4A0628F31277}" sibTransId="{0AC07630-41E2-482F-A8BA-E4FDD5BF2D5F}"/>
    <dgm:cxn modelId="{9E099925-282E-429F-ADD8-8E1A3B76E4FA}" type="presOf" srcId="{5BE0792B-B27B-4CDA-A08D-33430B3FFF9C}" destId="{83B06DCF-726B-4224-9EA2-7C71B1258094}" srcOrd="0" destOrd="0" presId="urn:microsoft.com/office/officeart/2008/layout/VerticalCurvedList"/>
    <dgm:cxn modelId="{94C6E426-4BE7-43D7-98AF-FF0BD83F7AA6}" srcId="{B5341404-CA1A-4A8F-95ED-3B032E67BE43}" destId="{99AD083A-594F-4EA1-BE0E-ED76D3C31EAB}" srcOrd="2" destOrd="0" parTransId="{70A444EC-C523-43E7-B406-72652E94A14E}" sibTransId="{C3588B77-FB49-47CF-80F2-528F4A010EFE}"/>
    <dgm:cxn modelId="{C0111667-3195-42E9-9AEF-BFE2A5A01D97}" type="presOf" srcId="{AE1F143E-3049-4EF9-BAEB-248B2380F3E8}" destId="{E138FE82-9B37-4194-A63F-36C54FE7D976}" srcOrd="0" destOrd="0" presId="urn:microsoft.com/office/officeart/2008/layout/VerticalCurvedList"/>
    <dgm:cxn modelId="{934C0649-8046-440B-A173-8DE8018C077A}" type="presOf" srcId="{A518CC1B-ED13-45D6-B4C7-F6973BEA671A}" destId="{1D2779B1-97D7-4181-A128-1AA5E2AB34A5}" srcOrd="0" destOrd="0" presId="urn:microsoft.com/office/officeart/2008/layout/VerticalCurvedList"/>
    <dgm:cxn modelId="{3D5B8753-6305-4A81-A455-5493D2F59FD1}" type="presOf" srcId="{1CABE79A-8A7F-4A4E-A210-98D40C4D6F56}" destId="{1E817E2E-55B4-4006-B8C1-A8B3115A4938}" srcOrd="0" destOrd="0" presId="urn:microsoft.com/office/officeart/2008/layout/VerticalCurvedList"/>
    <dgm:cxn modelId="{0C46D4AB-2D91-4FFE-9D8D-F87BE4CC8053}" srcId="{B5341404-CA1A-4A8F-95ED-3B032E67BE43}" destId="{AE1F143E-3049-4EF9-BAEB-248B2380F3E8}" srcOrd="3" destOrd="0" parTransId="{A1E97710-9E10-4561-9C12-65B61773D0E3}" sibTransId="{788CD590-6A30-4368-BF34-85274E1DEF06}"/>
    <dgm:cxn modelId="{B420A4B0-D808-424C-BFD1-04E157804695}" type="presOf" srcId="{99AD083A-594F-4EA1-BE0E-ED76D3C31EAB}" destId="{940037C7-0882-475B-BC15-3E083D770991}" srcOrd="0" destOrd="0" presId="urn:microsoft.com/office/officeart/2008/layout/VerticalCurvedList"/>
    <dgm:cxn modelId="{B003C5B8-89A0-4F71-AD77-7DEBBD80DE2E}" srcId="{B5341404-CA1A-4A8F-95ED-3B032E67BE43}" destId="{5BE0792B-B27B-4CDA-A08D-33430B3FFF9C}" srcOrd="4" destOrd="0" parTransId="{59CD9C27-F9AC-42FC-9980-B0082C6B6CF0}" sibTransId="{FB9E6C14-26EF-4C8A-AC98-E827F0771128}"/>
    <dgm:cxn modelId="{D3C1D2BA-A838-4858-B521-722214E7C157}" srcId="{B5341404-CA1A-4A8F-95ED-3B032E67BE43}" destId="{6F3EA4BD-7A93-4D07-BD40-35F1071D9B8D}" srcOrd="6" destOrd="0" parTransId="{185F5B92-3F5B-4E0A-A841-9B209E5698F4}" sibTransId="{F9C7D527-2043-4D9B-AF97-C90FEE19B99E}"/>
    <dgm:cxn modelId="{D8B2D2CE-1287-4924-808B-F1B8A52C7057}" srcId="{B5341404-CA1A-4A8F-95ED-3B032E67BE43}" destId="{C0C877AB-35F4-4321-ABD6-3D86DFF00484}" srcOrd="5" destOrd="0" parTransId="{50954EA1-0A31-4E08-8A2B-5EBC16433136}" sibTransId="{1D2CE145-60DC-4251-9360-4F75770F5CB5}"/>
    <dgm:cxn modelId="{C6C7BED6-6A8F-47AB-B3B6-5AACE61B6438}" srcId="{B5341404-CA1A-4A8F-95ED-3B032E67BE43}" destId="{1CABE79A-8A7F-4A4E-A210-98D40C4D6F56}" srcOrd="0" destOrd="0" parTransId="{110C541C-E402-402C-A936-B81A0C1B143D}" sibTransId="{97A9DF9D-345D-4CB1-82CF-DBC4A1B601CA}"/>
    <dgm:cxn modelId="{4B4219F3-F157-4025-8EEF-073BF27318A7}" type="presOf" srcId="{C0C877AB-35F4-4321-ABD6-3D86DFF00484}" destId="{8428DAC4-5701-4998-A104-2FA82FAF4FC3}" srcOrd="0" destOrd="0" presId="urn:microsoft.com/office/officeart/2008/layout/VerticalCurvedList"/>
    <dgm:cxn modelId="{71F404EA-A143-4379-A60C-0833F5C0DAE3}" type="presParOf" srcId="{96DA1931-2DAA-40D4-81C5-D795424FA4C1}" destId="{55E0FAA4-AB12-4558-A3C5-1A0B0ED71794}" srcOrd="0" destOrd="0" presId="urn:microsoft.com/office/officeart/2008/layout/VerticalCurvedList"/>
    <dgm:cxn modelId="{837502F6-F2B7-42DB-8AE8-470D663BD874}" type="presParOf" srcId="{55E0FAA4-AB12-4558-A3C5-1A0B0ED71794}" destId="{6B9D1054-317A-493E-B8E5-FB3F8BEDE34A}" srcOrd="0" destOrd="0" presId="urn:microsoft.com/office/officeart/2008/layout/VerticalCurvedList"/>
    <dgm:cxn modelId="{BB40EC03-F13C-4CCB-B140-A33815815148}" type="presParOf" srcId="{6B9D1054-317A-493E-B8E5-FB3F8BEDE34A}" destId="{4C3FFD74-2B05-4354-AC31-D2469B059BA1}" srcOrd="0" destOrd="0" presId="urn:microsoft.com/office/officeart/2008/layout/VerticalCurvedList"/>
    <dgm:cxn modelId="{5AFB4EC6-24BF-4B0D-AD7A-6E57210CAC74}" type="presParOf" srcId="{6B9D1054-317A-493E-B8E5-FB3F8BEDE34A}" destId="{F2123BE5-9696-4A15-BB8D-82461402CF77}" srcOrd="1" destOrd="0" presId="urn:microsoft.com/office/officeart/2008/layout/VerticalCurvedList"/>
    <dgm:cxn modelId="{7E61D8E9-57D5-4959-8F86-C9DC69C42551}" type="presParOf" srcId="{6B9D1054-317A-493E-B8E5-FB3F8BEDE34A}" destId="{EB5419B9-8622-4972-BAB0-7AEF38F2EF0D}" srcOrd="2" destOrd="0" presId="urn:microsoft.com/office/officeart/2008/layout/VerticalCurvedList"/>
    <dgm:cxn modelId="{210493D8-D0D0-47D8-957E-897F7993E690}" type="presParOf" srcId="{6B9D1054-317A-493E-B8E5-FB3F8BEDE34A}" destId="{F83700AD-D576-4769-87FB-811B72CC6A74}" srcOrd="3" destOrd="0" presId="urn:microsoft.com/office/officeart/2008/layout/VerticalCurvedList"/>
    <dgm:cxn modelId="{88A45B3B-FC4C-482F-B184-855EC56A2935}" type="presParOf" srcId="{55E0FAA4-AB12-4558-A3C5-1A0B0ED71794}" destId="{1E817E2E-55B4-4006-B8C1-A8B3115A4938}" srcOrd="1" destOrd="0" presId="urn:microsoft.com/office/officeart/2008/layout/VerticalCurvedList"/>
    <dgm:cxn modelId="{3681806A-09FD-4684-8DA3-A9F4C8116CD1}" type="presParOf" srcId="{55E0FAA4-AB12-4558-A3C5-1A0B0ED71794}" destId="{48F0A985-01B0-46F7-92E6-FC2AFDBEBD99}" srcOrd="2" destOrd="0" presId="urn:microsoft.com/office/officeart/2008/layout/VerticalCurvedList"/>
    <dgm:cxn modelId="{9300323A-6C6E-48C7-B93E-5A38F80E4A0E}" type="presParOf" srcId="{48F0A985-01B0-46F7-92E6-FC2AFDBEBD99}" destId="{D703E7FA-0D0F-4870-91E2-2618759E49B4}" srcOrd="0" destOrd="0" presId="urn:microsoft.com/office/officeart/2008/layout/VerticalCurvedList"/>
    <dgm:cxn modelId="{2866AE45-A48F-4E45-9B4C-A0EE7545AC98}" type="presParOf" srcId="{55E0FAA4-AB12-4558-A3C5-1A0B0ED71794}" destId="{1D2779B1-97D7-4181-A128-1AA5E2AB34A5}" srcOrd="3" destOrd="0" presId="urn:microsoft.com/office/officeart/2008/layout/VerticalCurvedList"/>
    <dgm:cxn modelId="{3E01669C-54B1-4F87-899C-8333CE199ACE}" type="presParOf" srcId="{55E0FAA4-AB12-4558-A3C5-1A0B0ED71794}" destId="{8661F71E-D1C2-4529-9C16-7E61C5DB3311}" srcOrd="4" destOrd="0" presId="urn:microsoft.com/office/officeart/2008/layout/VerticalCurvedList"/>
    <dgm:cxn modelId="{ABE83AD2-F4F0-4309-A903-754B7E7FDFC7}" type="presParOf" srcId="{8661F71E-D1C2-4529-9C16-7E61C5DB3311}" destId="{A21EF42C-FE4E-4F1E-8839-C3A656FD7514}" srcOrd="0" destOrd="0" presId="urn:microsoft.com/office/officeart/2008/layout/VerticalCurvedList"/>
    <dgm:cxn modelId="{46669489-A176-4CE6-A337-F0363EB160AB}" type="presParOf" srcId="{55E0FAA4-AB12-4558-A3C5-1A0B0ED71794}" destId="{940037C7-0882-475B-BC15-3E083D770991}" srcOrd="5" destOrd="0" presId="urn:microsoft.com/office/officeart/2008/layout/VerticalCurvedList"/>
    <dgm:cxn modelId="{B48CE588-724F-406B-829D-57BB8418033E}" type="presParOf" srcId="{55E0FAA4-AB12-4558-A3C5-1A0B0ED71794}" destId="{05613D30-8471-4E6F-BA87-BD31FF78780E}" srcOrd="6" destOrd="0" presId="urn:microsoft.com/office/officeart/2008/layout/VerticalCurvedList"/>
    <dgm:cxn modelId="{FB0216F1-55F2-4605-BA76-896E2525014E}" type="presParOf" srcId="{05613D30-8471-4E6F-BA87-BD31FF78780E}" destId="{9D7BA4EE-152C-44DD-9630-9A7D8DC4C4AA}" srcOrd="0" destOrd="0" presId="urn:microsoft.com/office/officeart/2008/layout/VerticalCurvedList"/>
    <dgm:cxn modelId="{BD24D778-2AC7-43A3-ABFB-D9CF79D0DB80}" type="presParOf" srcId="{55E0FAA4-AB12-4558-A3C5-1A0B0ED71794}" destId="{E138FE82-9B37-4194-A63F-36C54FE7D976}" srcOrd="7" destOrd="0" presId="urn:microsoft.com/office/officeart/2008/layout/VerticalCurvedList"/>
    <dgm:cxn modelId="{27B2A2BD-78B9-4B94-BEF3-8A768A74F5E9}" type="presParOf" srcId="{55E0FAA4-AB12-4558-A3C5-1A0B0ED71794}" destId="{CA4C4D14-896B-44FE-8FA2-F4EF66C26892}" srcOrd="8" destOrd="0" presId="urn:microsoft.com/office/officeart/2008/layout/VerticalCurvedList"/>
    <dgm:cxn modelId="{179267E4-C6C4-4124-8934-27AE1C126600}" type="presParOf" srcId="{CA4C4D14-896B-44FE-8FA2-F4EF66C26892}" destId="{4D30AAAC-6097-43FC-87F5-BBAAF4E0DEF3}" srcOrd="0" destOrd="0" presId="urn:microsoft.com/office/officeart/2008/layout/VerticalCurvedList"/>
    <dgm:cxn modelId="{A69DD00E-A5B8-411D-8DBF-AF654CE56E4A}" type="presParOf" srcId="{55E0FAA4-AB12-4558-A3C5-1A0B0ED71794}" destId="{83B06DCF-726B-4224-9EA2-7C71B1258094}" srcOrd="9" destOrd="0" presId="urn:microsoft.com/office/officeart/2008/layout/VerticalCurvedList"/>
    <dgm:cxn modelId="{C205768B-92A1-4176-B7F6-5CB01ED82292}" type="presParOf" srcId="{55E0FAA4-AB12-4558-A3C5-1A0B0ED71794}" destId="{AEDA1F35-D589-4950-A338-9C81DB31307C}" srcOrd="10" destOrd="0" presId="urn:microsoft.com/office/officeart/2008/layout/VerticalCurvedList"/>
    <dgm:cxn modelId="{0ADE1BAE-49A1-4D5E-A201-7EB65724F78C}" type="presParOf" srcId="{AEDA1F35-D589-4950-A338-9C81DB31307C}" destId="{2F740E8E-4981-43E2-8817-B18428C667E0}" srcOrd="0" destOrd="0" presId="urn:microsoft.com/office/officeart/2008/layout/VerticalCurvedList"/>
    <dgm:cxn modelId="{5E767C1B-344D-4348-BCB9-5AAC22C41244}" type="presParOf" srcId="{55E0FAA4-AB12-4558-A3C5-1A0B0ED71794}" destId="{8428DAC4-5701-4998-A104-2FA82FAF4FC3}" srcOrd="11" destOrd="0" presId="urn:microsoft.com/office/officeart/2008/layout/VerticalCurvedList"/>
    <dgm:cxn modelId="{74EE342C-54F1-4982-AB61-E1E74CCE23AD}" type="presParOf" srcId="{55E0FAA4-AB12-4558-A3C5-1A0B0ED71794}" destId="{141EB704-AF43-432F-B964-260920627604}" srcOrd="12" destOrd="0" presId="urn:microsoft.com/office/officeart/2008/layout/VerticalCurvedList"/>
    <dgm:cxn modelId="{46C2A354-FDC1-4261-AC62-3EFC4FA75E06}" type="presParOf" srcId="{141EB704-AF43-432F-B964-260920627604}" destId="{4A146529-4B47-4B34-8C45-F9B4194971C5}" srcOrd="0" destOrd="0" presId="urn:microsoft.com/office/officeart/2008/layout/VerticalCurvedList"/>
    <dgm:cxn modelId="{DEEF8D62-D4FA-47CA-B87E-D9C2C5EDD04C}" type="presParOf" srcId="{55E0FAA4-AB12-4558-A3C5-1A0B0ED71794}" destId="{60A587B6-00A6-4BC9-BC62-5A68A1EF3A15}" srcOrd="13" destOrd="0" presId="urn:microsoft.com/office/officeart/2008/layout/VerticalCurvedList"/>
    <dgm:cxn modelId="{ED56BE34-C9F0-4C68-806B-8370C8B9FEEC}" type="presParOf" srcId="{55E0FAA4-AB12-4558-A3C5-1A0B0ED71794}" destId="{331782E4-9F9F-4BD0-B36F-612CFA546445}" srcOrd="14" destOrd="0" presId="urn:microsoft.com/office/officeart/2008/layout/VerticalCurvedList"/>
    <dgm:cxn modelId="{CDFA97CF-E426-476A-83FE-A1BB1922AAB9}" type="presParOf" srcId="{331782E4-9F9F-4BD0-B36F-612CFA546445}" destId="{B42B2618-0755-49DE-8951-96B77A3F47D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23BE5-9696-4A15-BB8D-82461402CF77}">
      <dsp:nvSpPr>
        <dsp:cNvPr id="0" name=""/>
        <dsp:cNvSpPr/>
      </dsp:nvSpPr>
      <dsp:spPr>
        <a:xfrm>
          <a:off x="-5265401" y="-806790"/>
          <a:ext cx="6272829" cy="6272829"/>
        </a:xfrm>
        <a:prstGeom prst="blockArc">
          <a:avLst>
            <a:gd name="adj1" fmla="val 18900000"/>
            <a:gd name="adj2" fmla="val 2700000"/>
            <a:gd name="adj3" fmla="val 344"/>
          </a:avLst>
        </a:prstGeom>
        <a:noFill/>
        <a:ln w="12700" cap="flat" cmpd="sng" algn="ctr">
          <a:solidFill>
            <a:schemeClr val="accent4">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1E817E2E-55B4-4006-B8C1-A8B3115A4938}">
      <dsp:nvSpPr>
        <dsp:cNvPr id="0" name=""/>
        <dsp:cNvSpPr/>
      </dsp:nvSpPr>
      <dsp:spPr>
        <a:xfrm>
          <a:off x="326846" y="211809"/>
          <a:ext cx="5363671"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n-US" sz="1600" b="1" kern="1200" noProof="1"/>
            <a:t>Crear</a:t>
          </a:r>
          <a:endParaRPr lang="es-ES" sz="1600" b="1" kern="1200" noProof="1"/>
        </a:p>
      </dsp:txBody>
      <dsp:txXfrm>
        <a:off x="326846" y="211809"/>
        <a:ext cx="5363671" cy="423432"/>
      </dsp:txXfrm>
    </dsp:sp>
    <dsp:sp modelId="{D703E7FA-0D0F-4870-91E2-2618759E49B4}">
      <dsp:nvSpPr>
        <dsp:cNvPr id="0" name=""/>
        <dsp:cNvSpPr/>
      </dsp:nvSpPr>
      <dsp:spPr>
        <a:xfrm>
          <a:off x="62200" y="158880"/>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1D2779B1-97D7-4181-A128-1AA5E2AB34A5}">
      <dsp:nvSpPr>
        <dsp:cNvPr id="0" name=""/>
        <dsp:cNvSpPr/>
      </dsp:nvSpPr>
      <dsp:spPr>
        <a:xfrm>
          <a:off x="710302" y="847330"/>
          <a:ext cx="4980215"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n-US" sz="1600" b="1" kern="1200" noProof="1"/>
            <a:t>Recorrer Lista</a:t>
          </a:r>
          <a:endParaRPr lang="es-ES" sz="1600" b="1" kern="1200" noProof="1"/>
        </a:p>
      </dsp:txBody>
      <dsp:txXfrm>
        <a:off x="710302" y="847330"/>
        <a:ext cx="4980215" cy="423432"/>
      </dsp:txXfrm>
    </dsp:sp>
    <dsp:sp modelId="{A21EF42C-FE4E-4F1E-8839-C3A656FD7514}">
      <dsp:nvSpPr>
        <dsp:cNvPr id="0" name=""/>
        <dsp:cNvSpPr/>
      </dsp:nvSpPr>
      <dsp:spPr>
        <a:xfrm>
          <a:off x="445657" y="794401"/>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940037C7-0882-475B-BC15-3E083D770991}">
      <dsp:nvSpPr>
        <dsp:cNvPr id="0" name=""/>
        <dsp:cNvSpPr/>
      </dsp:nvSpPr>
      <dsp:spPr>
        <a:xfrm>
          <a:off x="920434" y="1482386"/>
          <a:ext cx="4770083"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n-US" sz="1600" b="1" kern="1200" noProof="1"/>
            <a:t>Tama</a:t>
          </a:r>
          <a:r>
            <a:rPr lang="es-GT" sz="1600" b="1" kern="1200" noProof="1"/>
            <a:t>ño</a:t>
          </a:r>
          <a:endParaRPr lang="es-ES" sz="1600" b="1" kern="1200" noProof="1"/>
        </a:p>
      </dsp:txBody>
      <dsp:txXfrm>
        <a:off x="920434" y="1482386"/>
        <a:ext cx="4770083" cy="423432"/>
      </dsp:txXfrm>
    </dsp:sp>
    <dsp:sp modelId="{9D7BA4EE-152C-44DD-9630-9A7D8DC4C4AA}">
      <dsp:nvSpPr>
        <dsp:cNvPr id="0" name=""/>
        <dsp:cNvSpPr/>
      </dsp:nvSpPr>
      <dsp:spPr>
        <a:xfrm>
          <a:off x="655789" y="1429457"/>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E138FE82-9B37-4194-A63F-36C54FE7D976}">
      <dsp:nvSpPr>
        <dsp:cNvPr id="0" name=""/>
        <dsp:cNvSpPr/>
      </dsp:nvSpPr>
      <dsp:spPr>
        <a:xfrm>
          <a:off x="987527" y="2117907"/>
          <a:ext cx="4702990"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s-GT" sz="1600" b="1" kern="1200" noProof="1"/>
            <a:t>Agregar:  Agregar al inicio | </a:t>
          </a:r>
          <a:r>
            <a:rPr lang="es-ES" sz="1600" b="1" kern="1200" noProof="1"/>
            <a:t>Agregar al final</a:t>
          </a:r>
        </a:p>
      </dsp:txBody>
      <dsp:txXfrm>
        <a:off x="987527" y="2117907"/>
        <a:ext cx="4702990" cy="423432"/>
      </dsp:txXfrm>
    </dsp:sp>
    <dsp:sp modelId="{4D30AAAC-6097-43FC-87F5-BBAAF4E0DEF3}">
      <dsp:nvSpPr>
        <dsp:cNvPr id="0" name=""/>
        <dsp:cNvSpPr/>
      </dsp:nvSpPr>
      <dsp:spPr>
        <a:xfrm>
          <a:off x="722882" y="2064978"/>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83B06DCF-726B-4224-9EA2-7C71B1258094}">
      <dsp:nvSpPr>
        <dsp:cNvPr id="0" name=""/>
        <dsp:cNvSpPr/>
      </dsp:nvSpPr>
      <dsp:spPr>
        <a:xfrm>
          <a:off x="920434" y="2753429"/>
          <a:ext cx="4770083"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s-ES" sz="1600" b="1" kern="1200" noProof="1"/>
            <a:t>Eliminar: Eliminar al inicio | Eliminar al final</a:t>
          </a:r>
        </a:p>
      </dsp:txBody>
      <dsp:txXfrm>
        <a:off x="920434" y="2753429"/>
        <a:ext cx="4770083" cy="423432"/>
      </dsp:txXfrm>
    </dsp:sp>
    <dsp:sp modelId="{2F740E8E-4981-43E2-8817-B18428C667E0}">
      <dsp:nvSpPr>
        <dsp:cNvPr id="0" name=""/>
        <dsp:cNvSpPr/>
      </dsp:nvSpPr>
      <dsp:spPr>
        <a:xfrm>
          <a:off x="655789" y="2700500"/>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8428DAC4-5701-4998-A104-2FA82FAF4FC3}">
      <dsp:nvSpPr>
        <dsp:cNvPr id="0" name=""/>
        <dsp:cNvSpPr/>
      </dsp:nvSpPr>
      <dsp:spPr>
        <a:xfrm>
          <a:off x="710302" y="3388484"/>
          <a:ext cx="4980215"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s-GT" sz="1600" b="1" kern="1200" noProof="1"/>
            <a:t>Esta vacio</a:t>
          </a:r>
          <a:endParaRPr lang="es-ES" sz="1600" b="1" kern="1200" noProof="1"/>
        </a:p>
      </dsp:txBody>
      <dsp:txXfrm>
        <a:off x="710302" y="3388484"/>
        <a:ext cx="4980215" cy="423432"/>
      </dsp:txXfrm>
    </dsp:sp>
    <dsp:sp modelId="{4A146529-4B47-4B34-8C45-F9B4194971C5}">
      <dsp:nvSpPr>
        <dsp:cNvPr id="0" name=""/>
        <dsp:cNvSpPr/>
      </dsp:nvSpPr>
      <dsp:spPr>
        <a:xfrm>
          <a:off x="445657" y="3335555"/>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60A587B6-00A6-4BC9-BC62-5A68A1EF3A15}">
      <dsp:nvSpPr>
        <dsp:cNvPr id="0" name=""/>
        <dsp:cNvSpPr/>
      </dsp:nvSpPr>
      <dsp:spPr>
        <a:xfrm>
          <a:off x="326846" y="4024006"/>
          <a:ext cx="5363671"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s-GT" sz="1600" b="1" kern="1200" noProof="1"/>
            <a:t>Buscar Dato</a:t>
          </a:r>
          <a:endParaRPr lang="es-ES" sz="1600" b="1" kern="1200" noProof="1"/>
        </a:p>
      </dsp:txBody>
      <dsp:txXfrm>
        <a:off x="326846" y="4024006"/>
        <a:ext cx="5363671" cy="423432"/>
      </dsp:txXfrm>
    </dsp:sp>
    <dsp:sp modelId="{B42B2618-0755-49DE-8951-96B77A3F47D3}">
      <dsp:nvSpPr>
        <dsp:cNvPr id="0" name=""/>
        <dsp:cNvSpPr/>
      </dsp:nvSpPr>
      <dsp:spPr>
        <a:xfrm>
          <a:off x="62200" y="3971077"/>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23BE5-9696-4A15-BB8D-82461402CF77}">
      <dsp:nvSpPr>
        <dsp:cNvPr id="0" name=""/>
        <dsp:cNvSpPr/>
      </dsp:nvSpPr>
      <dsp:spPr>
        <a:xfrm>
          <a:off x="-5265401" y="-806790"/>
          <a:ext cx="6272829" cy="6272829"/>
        </a:xfrm>
        <a:prstGeom prst="blockArc">
          <a:avLst>
            <a:gd name="adj1" fmla="val 18900000"/>
            <a:gd name="adj2" fmla="val 2700000"/>
            <a:gd name="adj3" fmla="val 344"/>
          </a:avLst>
        </a:prstGeom>
        <a:noFill/>
        <a:ln w="12700" cap="flat" cmpd="sng" algn="ctr">
          <a:solidFill>
            <a:schemeClr val="accent4">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1E817E2E-55B4-4006-B8C1-A8B3115A4938}">
      <dsp:nvSpPr>
        <dsp:cNvPr id="0" name=""/>
        <dsp:cNvSpPr/>
      </dsp:nvSpPr>
      <dsp:spPr>
        <a:xfrm>
          <a:off x="326846" y="211809"/>
          <a:ext cx="5263587"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n-US" sz="1600" b="1" kern="1200" noProof="1"/>
            <a:t>Crear</a:t>
          </a:r>
          <a:endParaRPr lang="es-ES" sz="1600" b="1" kern="1200" noProof="1"/>
        </a:p>
      </dsp:txBody>
      <dsp:txXfrm>
        <a:off x="326846" y="211809"/>
        <a:ext cx="5263587" cy="423432"/>
      </dsp:txXfrm>
    </dsp:sp>
    <dsp:sp modelId="{D703E7FA-0D0F-4870-91E2-2618759E49B4}">
      <dsp:nvSpPr>
        <dsp:cNvPr id="0" name=""/>
        <dsp:cNvSpPr/>
      </dsp:nvSpPr>
      <dsp:spPr>
        <a:xfrm>
          <a:off x="62200" y="158880"/>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1D2779B1-97D7-4181-A128-1AA5E2AB34A5}">
      <dsp:nvSpPr>
        <dsp:cNvPr id="0" name=""/>
        <dsp:cNvSpPr/>
      </dsp:nvSpPr>
      <dsp:spPr>
        <a:xfrm>
          <a:off x="710302" y="847330"/>
          <a:ext cx="4880131"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n-US" sz="1600" b="1" kern="1200" noProof="1"/>
            <a:t>Recorrer Lista</a:t>
          </a:r>
          <a:endParaRPr lang="es-ES" sz="1600" b="1" kern="1200" noProof="1"/>
        </a:p>
      </dsp:txBody>
      <dsp:txXfrm>
        <a:off x="710302" y="847330"/>
        <a:ext cx="4880131" cy="423432"/>
      </dsp:txXfrm>
    </dsp:sp>
    <dsp:sp modelId="{A21EF42C-FE4E-4F1E-8839-C3A656FD7514}">
      <dsp:nvSpPr>
        <dsp:cNvPr id="0" name=""/>
        <dsp:cNvSpPr/>
      </dsp:nvSpPr>
      <dsp:spPr>
        <a:xfrm>
          <a:off x="445657" y="794401"/>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940037C7-0882-475B-BC15-3E083D770991}">
      <dsp:nvSpPr>
        <dsp:cNvPr id="0" name=""/>
        <dsp:cNvSpPr/>
      </dsp:nvSpPr>
      <dsp:spPr>
        <a:xfrm>
          <a:off x="920434" y="1482386"/>
          <a:ext cx="4669999"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n-US" sz="1600" b="1" kern="1200" noProof="1"/>
            <a:t>Tama</a:t>
          </a:r>
          <a:r>
            <a:rPr lang="es-GT" sz="1600" b="1" kern="1200" noProof="1"/>
            <a:t>ño</a:t>
          </a:r>
          <a:endParaRPr lang="es-ES" sz="1600" b="1" kern="1200" noProof="1"/>
        </a:p>
      </dsp:txBody>
      <dsp:txXfrm>
        <a:off x="920434" y="1482386"/>
        <a:ext cx="4669999" cy="423432"/>
      </dsp:txXfrm>
    </dsp:sp>
    <dsp:sp modelId="{9D7BA4EE-152C-44DD-9630-9A7D8DC4C4AA}">
      <dsp:nvSpPr>
        <dsp:cNvPr id="0" name=""/>
        <dsp:cNvSpPr/>
      </dsp:nvSpPr>
      <dsp:spPr>
        <a:xfrm>
          <a:off x="655789" y="1429457"/>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E138FE82-9B37-4194-A63F-36C54FE7D976}">
      <dsp:nvSpPr>
        <dsp:cNvPr id="0" name=""/>
        <dsp:cNvSpPr/>
      </dsp:nvSpPr>
      <dsp:spPr>
        <a:xfrm>
          <a:off x="987527" y="2117907"/>
          <a:ext cx="4602906"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s-GT" sz="1600" b="1" kern="1200" noProof="1"/>
            <a:t>Agregar:  Agregar al inicio | </a:t>
          </a:r>
          <a:r>
            <a:rPr lang="es-ES" sz="1600" b="1" kern="1200" noProof="1"/>
            <a:t>Agregar al final</a:t>
          </a:r>
        </a:p>
      </dsp:txBody>
      <dsp:txXfrm>
        <a:off x="987527" y="2117907"/>
        <a:ext cx="4602906" cy="423432"/>
      </dsp:txXfrm>
    </dsp:sp>
    <dsp:sp modelId="{4D30AAAC-6097-43FC-87F5-BBAAF4E0DEF3}">
      <dsp:nvSpPr>
        <dsp:cNvPr id="0" name=""/>
        <dsp:cNvSpPr/>
      </dsp:nvSpPr>
      <dsp:spPr>
        <a:xfrm>
          <a:off x="722882" y="2064978"/>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83B06DCF-726B-4224-9EA2-7C71B1258094}">
      <dsp:nvSpPr>
        <dsp:cNvPr id="0" name=""/>
        <dsp:cNvSpPr/>
      </dsp:nvSpPr>
      <dsp:spPr>
        <a:xfrm>
          <a:off x="920434" y="2753429"/>
          <a:ext cx="4669999"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s-ES" sz="1600" b="1" kern="1200" noProof="1"/>
            <a:t>Eliminar: Eliminar al inicio | Eliminar al final</a:t>
          </a:r>
        </a:p>
      </dsp:txBody>
      <dsp:txXfrm>
        <a:off x="920434" y="2753429"/>
        <a:ext cx="4669999" cy="423432"/>
      </dsp:txXfrm>
    </dsp:sp>
    <dsp:sp modelId="{2F740E8E-4981-43E2-8817-B18428C667E0}">
      <dsp:nvSpPr>
        <dsp:cNvPr id="0" name=""/>
        <dsp:cNvSpPr/>
      </dsp:nvSpPr>
      <dsp:spPr>
        <a:xfrm>
          <a:off x="655789" y="2700500"/>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8428DAC4-5701-4998-A104-2FA82FAF4FC3}">
      <dsp:nvSpPr>
        <dsp:cNvPr id="0" name=""/>
        <dsp:cNvSpPr/>
      </dsp:nvSpPr>
      <dsp:spPr>
        <a:xfrm>
          <a:off x="710302" y="3388484"/>
          <a:ext cx="4880131"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s-GT" sz="1600" b="1" kern="1200" noProof="1"/>
            <a:t>Esta vacio</a:t>
          </a:r>
          <a:endParaRPr lang="es-ES" sz="1600" b="1" kern="1200" noProof="1"/>
        </a:p>
      </dsp:txBody>
      <dsp:txXfrm>
        <a:off x="710302" y="3388484"/>
        <a:ext cx="4880131" cy="423432"/>
      </dsp:txXfrm>
    </dsp:sp>
    <dsp:sp modelId="{4A146529-4B47-4B34-8C45-F9B4194971C5}">
      <dsp:nvSpPr>
        <dsp:cNvPr id="0" name=""/>
        <dsp:cNvSpPr/>
      </dsp:nvSpPr>
      <dsp:spPr>
        <a:xfrm>
          <a:off x="445657" y="3335555"/>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60A587B6-00A6-4BC9-BC62-5A68A1EF3A15}">
      <dsp:nvSpPr>
        <dsp:cNvPr id="0" name=""/>
        <dsp:cNvSpPr/>
      </dsp:nvSpPr>
      <dsp:spPr>
        <a:xfrm>
          <a:off x="326846" y="4024006"/>
          <a:ext cx="5263587" cy="423432"/>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36100" tIns="40640" rIns="40640" bIns="40640" numCol="1" spcCol="1270" rtlCol="0" anchor="ctr" anchorCtr="0">
          <a:noAutofit/>
        </a:bodyPr>
        <a:lstStyle/>
        <a:p>
          <a:pPr marL="0" lvl="0" indent="0" algn="l" defTabSz="711200">
            <a:lnSpc>
              <a:spcPct val="90000"/>
            </a:lnSpc>
            <a:spcBef>
              <a:spcPct val="0"/>
            </a:spcBef>
            <a:spcAft>
              <a:spcPct val="35000"/>
            </a:spcAft>
            <a:buNone/>
          </a:pPr>
          <a:r>
            <a:rPr lang="es-GT" sz="1600" b="1" kern="1200" noProof="1"/>
            <a:t>Buscar Dato</a:t>
          </a:r>
          <a:endParaRPr lang="es-ES" sz="1600" b="1" kern="1200" noProof="1"/>
        </a:p>
      </dsp:txBody>
      <dsp:txXfrm>
        <a:off x="326846" y="4024006"/>
        <a:ext cx="5263587" cy="423432"/>
      </dsp:txXfrm>
    </dsp:sp>
    <dsp:sp modelId="{B42B2618-0755-49DE-8951-96B77A3F47D3}">
      <dsp:nvSpPr>
        <dsp:cNvPr id="0" name=""/>
        <dsp:cNvSpPr/>
      </dsp:nvSpPr>
      <dsp:spPr>
        <a:xfrm>
          <a:off x="62200" y="3971077"/>
          <a:ext cx="529290" cy="529290"/>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23BE5-9696-4A15-BB8D-82461402CF77}">
      <dsp:nvSpPr>
        <dsp:cNvPr id="0" name=""/>
        <dsp:cNvSpPr/>
      </dsp:nvSpPr>
      <dsp:spPr>
        <a:xfrm>
          <a:off x="-5833524" y="-893347"/>
          <a:ext cx="6949179" cy="6949179"/>
        </a:xfrm>
        <a:prstGeom prst="blockArc">
          <a:avLst>
            <a:gd name="adj1" fmla="val 18900000"/>
            <a:gd name="adj2" fmla="val 2700000"/>
            <a:gd name="adj3" fmla="val 311"/>
          </a:avLst>
        </a:prstGeom>
        <a:noFill/>
        <a:ln w="12700" cap="flat" cmpd="sng" algn="ctr">
          <a:solidFill>
            <a:schemeClr val="accent4">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1E817E2E-55B4-4006-B8C1-A8B3115A4938}">
      <dsp:nvSpPr>
        <dsp:cNvPr id="0" name=""/>
        <dsp:cNvSpPr/>
      </dsp:nvSpPr>
      <dsp:spPr>
        <a:xfrm>
          <a:off x="362148" y="234686"/>
          <a:ext cx="5362594"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n-US" sz="2500" b="1" kern="1200" noProof="1"/>
            <a:t>Crear</a:t>
          </a:r>
          <a:endParaRPr lang="es-ES" sz="2500" b="1" kern="1200" noProof="1"/>
        </a:p>
      </dsp:txBody>
      <dsp:txXfrm>
        <a:off x="362148" y="234686"/>
        <a:ext cx="5362594" cy="469166"/>
      </dsp:txXfrm>
    </dsp:sp>
    <dsp:sp modelId="{D703E7FA-0D0F-4870-91E2-2618759E49B4}">
      <dsp:nvSpPr>
        <dsp:cNvPr id="0" name=""/>
        <dsp:cNvSpPr/>
      </dsp:nvSpPr>
      <dsp:spPr>
        <a:xfrm>
          <a:off x="68919" y="176040"/>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1D2779B1-97D7-4181-A128-1AA5E2AB34A5}">
      <dsp:nvSpPr>
        <dsp:cNvPr id="0" name=""/>
        <dsp:cNvSpPr/>
      </dsp:nvSpPr>
      <dsp:spPr>
        <a:xfrm>
          <a:off x="787020" y="938849"/>
          <a:ext cx="4937721"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n-US" sz="2500" b="1" kern="1200" noProof="1"/>
            <a:t>Apliar  o  Push</a:t>
          </a:r>
          <a:endParaRPr lang="es-ES" sz="2500" b="1" kern="1200" noProof="1"/>
        </a:p>
      </dsp:txBody>
      <dsp:txXfrm>
        <a:off x="787020" y="938849"/>
        <a:ext cx="4937721" cy="469166"/>
      </dsp:txXfrm>
    </dsp:sp>
    <dsp:sp modelId="{A21EF42C-FE4E-4F1E-8839-C3A656FD7514}">
      <dsp:nvSpPr>
        <dsp:cNvPr id="0" name=""/>
        <dsp:cNvSpPr/>
      </dsp:nvSpPr>
      <dsp:spPr>
        <a:xfrm>
          <a:off x="493791" y="880203"/>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940037C7-0882-475B-BC15-3E083D770991}">
      <dsp:nvSpPr>
        <dsp:cNvPr id="0" name=""/>
        <dsp:cNvSpPr/>
      </dsp:nvSpPr>
      <dsp:spPr>
        <a:xfrm>
          <a:off x="1019848" y="1642496"/>
          <a:ext cx="4704893"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GT" sz="2500" b="1" kern="1200" noProof="1"/>
            <a:t>Desapilar o Pop</a:t>
          </a:r>
          <a:endParaRPr lang="es-ES" sz="2500" b="1" kern="1200" noProof="1"/>
        </a:p>
      </dsp:txBody>
      <dsp:txXfrm>
        <a:off x="1019848" y="1642496"/>
        <a:ext cx="4704893" cy="469166"/>
      </dsp:txXfrm>
    </dsp:sp>
    <dsp:sp modelId="{9D7BA4EE-152C-44DD-9630-9A7D8DC4C4AA}">
      <dsp:nvSpPr>
        <dsp:cNvPr id="0" name=""/>
        <dsp:cNvSpPr/>
      </dsp:nvSpPr>
      <dsp:spPr>
        <a:xfrm>
          <a:off x="726619" y="1583850"/>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E138FE82-9B37-4194-A63F-36C54FE7D976}">
      <dsp:nvSpPr>
        <dsp:cNvPr id="0" name=""/>
        <dsp:cNvSpPr/>
      </dsp:nvSpPr>
      <dsp:spPr>
        <a:xfrm>
          <a:off x="1094188" y="2346659"/>
          <a:ext cx="4630554"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GT" sz="2500" b="1" kern="1200" noProof="1"/>
            <a:t>Es vacio</a:t>
          </a:r>
          <a:endParaRPr lang="es-ES" sz="2500" b="1" kern="1200" noProof="1"/>
        </a:p>
      </dsp:txBody>
      <dsp:txXfrm>
        <a:off x="1094188" y="2346659"/>
        <a:ext cx="4630554" cy="469166"/>
      </dsp:txXfrm>
    </dsp:sp>
    <dsp:sp modelId="{4D30AAAC-6097-43FC-87F5-BBAAF4E0DEF3}">
      <dsp:nvSpPr>
        <dsp:cNvPr id="0" name=""/>
        <dsp:cNvSpPr/>
      </dsp:nvSpPr>
      <dsp:spPr>
        <a:xfrm>
          <a:off x="800959" y="2288013"/>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83B06DCF-726B-4224-9EA2-7C71B1258094}">
      <dsp:nvSpPr>
        <dsp:cNvPr id="0" name=""/>
        <dsp:cNvSpPr/>
      </dsp:nvSpPr>
      <dsp:spPr>
        <a:xfrm>
          <a:off x="1019848" y="3050822"/>
          <a:ext cx="4704893"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ES" sz="2500" b="1" kern="1200" noProof="1"/>
            <a:t>Tamaño</a:t>
          </a:r>
        </a:p>
      </dsp:txBody>
      <dsp:txXfrm>
        <a:off x="1019848" y="3050822"/>
        <a:ext cx="4704893" cy="469166"/>
      </dsp:txXfrm>
    </dsp:sp>
    <dsp:sp modelId="{2F740E8E-4981-43E2-8817-B18428C667E0}">
      <dsp:nvSpPr>
        <dsp:cNvPr id="0" name=""/>
        <dsp:cNvSpPr/>
      </dsp:nvSpPr>
      <dsp:spPr>
        <a:xfrm>
          <a:off x="726619" y="2992176"/>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8428DAC4-5701-4998-A104-2FA82FAF4FC3}">
      <dsp:nvSpPr>
        <dsp:cNvPr id="0" name=""/>
        <dsp:cNvSpPr/>
      </dsp:nvSpPr>
      <dsp:spPr>
        <a:xfrm>
          <a:off x="787020" y="3754468"/>
          <a:ext cx="4937721"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GT" sz="2500" b="1" kern="1200" noProof="1"/>
            <a:t>Listar</a:t>
          </a:r>
          <a:endParaRPr lang="es-ES" sz="2500" b="1" kern="1200" noProof="1"/>
        </a:p>
      </dsp:txBody>
      <dsp:txXfrm>
        <a:off x="787020" y="3754468"/>
        <a:ext cx="4937721" cy="469166"/>
      </dsp:txXfrm>
    </dsp:sp>
    <dsp:sp modelId="{4A146529-4B47-4B34-8C45-F9B4194971C5}">
      <dsp:nvSpPr>
        <dsp:cNvPr id="0" name=""/>
        <dsp:cNvSpPr/>
      </dsp:nvSpPr>
      <dsp:spPr>
        <a:xfrm>
          <a:off x="493791" y="3695823"/>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60A587B6-00A6-4BC9-BC62-5A68A1EF3A15}">
      <dsp:nvSpPr>
        <dsp:cNvPr id="0" name=""/>
        <dsp:cNvSpPr/>
      </dsp:nvSpPr>
      <dsp:spPr>
        <a:xfrm>
          <a:off x="425534" y="4520341"/>
          <a:ext cx="5362594"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GT" sz="2500" b="1" kern="1200" noProof="1"/>
            <a:t>En frente</a:t>
          </a:r>
          <a:endParaRPr lang="es-ES" sz="2500" b="1" kern="1200" noProof="1"/>
        </a:p>
      </dsp:txBody>
      <dsp:txXfrm>
        <a:off x="425534" y="4520341"/>
        <a:ext cx="5362594" cy="469166"/>
      </dsp:txXfrm>
    </dsp:sp>
    <dsp:sp modelId="{B42B2618-0755-49DE-8951-96B77A3F47D3}">
      <dsp:nvSpPr>
        <dsp:cNvPr id="0" name=""/>
        <dsp:cNvSpPr/>
      </dsp:nvSpPr>
      <dsp:spPr>
        <a:xfrm>
          <a:off x="68919" y="4399985"/>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23BE5-9696-4A15-BB8D-82461402CF77}">
      <dsp:nvSpPr>
        <dsp:cNvPr id="0" name=""/>
        <dsp:cNvSpPr/>
      </dsp:nvSpPr>
      <dsp:spPr>
        <a:xfrm>
          <a:off x="-5833524" y="-893347"/>
          <a:ext cx="6949179" cy="6949179"/>
        </a:xfrm>
        <a:prstGeom prst="blockArc">
          <a:avLst>
            <a:gd name="adj1" fmla="val 18900000"/>
            <a:gd name="adj2" fmla="val 2700000"/>
            <a:gd name="adj3" fmla="val 311"/>
          </a:avLst>
        </a:prstGeom>
        <a:noFill/>
        <a:ln w="12700" cap="flat" cmpd="sng" algn="ctr">
          <a:solidFill>
            <a:schemeClr val="accent4">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1E817E2E-55B4-4006-B8C1-A8B3115A4938}">
      <dsp:nvSpPr>
        <dsp:cNvPr id="0" name=""/>
        <dsp:cNvSpPr/>
      </dsp:nvSpPr>
      <dsp:spPr>
        <a:xfrm>
          <a:off x="362148" y="234686"/>
          <a:ext cx="5362594"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n-US" sz="2500" b="1" kern="1200" noProof="1"/>
            <a:t>Crear</a:t>
          </a:r>
          <a:endParaRPr lang="es-ES" sz="2500" b="1" kern="1200" noProof="1"/>
        </a:p>
      </dsp:txBody>
      <dsp:txXfrm>
        <a:off x="362148" y="234686"/>
        <a:ext cx="5362594" cy="469166"/>
      </dsp:txXfrm>
    </dsp:sp>
    <dsp:sp modelId="{D703E7FA-0D0F-4870-91E2-2618759E49B4}">
      <dsp:nvSpPr>
        <dsp:cNvPr id="0" name=""/>
        <dsp:cNvSpPr/>
      </dsp:nvSpPr>
      <dsp:spPr>
        <a:xfrm>
          <a:off x="68919" y="176040"/>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1D2779B1-97D7-4181-A128-1AA5E2AB34A5}">
      <dsp:nvSpPr>
        <dsp:cNvPr id="0" name=""/>
        <dsp:cNvSpPr/>
      </dsp:nvSpPr>
      <dsp:spPr>
        <a:xfrm>
          <a:off x="787020" y="938849"/>
          <a:ext cx="4937721"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n-US" sz="2500" b="1" kern="1200" noProof="1"/>
            <a:t>Arribo o Enqueue</a:t>
          </a:r>
          <a:endParaRPr lang="es-ES" sz="2500" b="1" kern="1200" noProof="1"/>
        </a:p>
      </dsp:txBody>
      <dsp:txXfrm>
        <a:off x="787020" y="938849"/>
        <a:ext cx="4937721" cy="469166"/>
      </dsp:txXfrm>
    </dsp:sp>
    <dsp:sp modelId="{A21EF42C-FE4E-4F1E-8839-C3A656FD7514}">
      <dsp:nvSpPr>
        <dsp:cNvPr id="0" name=""/>
        <dsp:cNvSpPr/>
      </dsp:nvSpPr>
      <dsp:spPr>
        <a:xfrm>
          <a:off x="493791" y="880203"/>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940037C7-0882-475B-BC15-3E083D770991}">
      <dsp:nvSpPr>
        <dsp:cNvPr id="0" name=""/>
        <dsp:cNvSpPr/>
      </dsp:nvSpPr>
      <dsp:spPr>
        <a:xfrm>
          <a:off x="1019848" y="1642496"/>
          <a:ext cx="4704893"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ES" sz="2500" b="1" kern="1200" noProof="1"/>
            <a:t>Atenci</a:t>
          </a:r>
          <a:r>
            <a:rPr lang="es-GT" sz="2500" b="1" kern="1200" noProof="1"/>
            <a:t>ón o Dequeue</a:t>
          </a:r>
          <a:endParaRPr lang="es-ES" sz="2500" b="1" kern="1200" noProof="1"/>
        </a:p>
      </dsp:txBody>
      <dsp:txXfrm>
        <a:off x="1019848" y="1642496"/>
        <a:ext cx="4704893" cy="469166"/>
      </dsp:txXfrm>
    </dsp:sp>
    <dsp:sp modelId="{9D7BA4EE-152C-44DD-9630-9A7D8DC4C4AA}">
      <dsp:nvSpPr>
        <dsp:cNvPr id="0" name=""/>
        <dsp:cNvSpPr/>
      </dsp:nvSpPr>
      <dsp:spPr>
        <a:xfrm>
          <a:off x="726619" y="1583850"/>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E138FE82-9B37-4194-A63F-36C54FE7D976}">
      <dsp:nvSpPr>
        <dsp:cNvPr id="0" name=""/>
        <dsp:cNvSpPr/>
      </dsp:nvSpPr>
      <dsp:spPr>
        <a:xfrm>
          <a:off x="1094188" y="2346659"/>
          <a:ext cx="4630554"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GT" sz="2500" b="1" kern="1200" noProof="1"/>
            <a:t>Es vacio</a:t>
          </a:r>
          <a:endParaRPr lang="es-ES" sz="2500" b="1" kern="1200" noProof="1"/>
        </a:p>
      </dsp:txBody>
      <dsp:txXfrm>
        <a:off x="1094188" y="2346659"/>
        <a:ext cx="4630554" cy="469166"/>
      </dsp:txXfrm>
    </dsp:sp>
    <dsp:sp modelId="{4D30AAAC-6097-43FC-87F5-BBAAF4E0DEF3}">
      <dsp:nvSpPr>
        <dsp:cNvPr id="0" name=""/>
        <dsp:cNvSpPr/>
      </dsp:nvSpPr>
      <dsp:spPr>
        <a:xfrm>
          <a:off x="800959" y="2288013"/>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83B06DCF-726B-4224-9EA2-7C71B1258094}">
      <dsp:nvSpPr>
        <dsp:cNvPr id="0" name=""/>
        <dsp:cNvSpPr/>
      </dsp:nvSpPr>
      <dsp:spPr>
        <a:xfrm>
          <a:off x="1019848" y="3050822"/>
          <a:ext cx="4704893"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ES" sz="2500" b="1" kern="1200" noProof="1"/>
            <a:t>Tamaño</a:t>
          </a:r>
        </a:p>
      </dsp:txBody>
      <dsp:txXfrm>
        <a:off x="1019848" y="3050822"/>
        <a:ext cx="4704893" cy="469166"/>
      </dsp:txXfrm>
    </dsp:sp>
    <dsp:sp modelId="{2F740E8E-4981-43E2-8817-B18428C667E0}">
      <dsp:nvSpPr>
        <dsp:cNvPr id="0" name=""/>
        <dsp:cNvSpPr/>
      </dsp:nvSpPr>
      <dsp:spPr>
        <a:xfrm>
          <a:off x="726619" y="2992176"/>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8428DAC4-5701-4998-A104-2FA82FAF4FC3}">
      <dsp:nvSpPr>
        <dsp:cNvPr id="0" name=""/>
        <dsp:cNvSpPr/>
      </dsp:nvSpPr>
      <dsp:spPr>
        <a:xfrm>
          <a:off x="787020" y="3754468"/>
          <a:ext cx="4937721"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GT" sz="2500" b="1" kern="1200" noProof="1"/>
            <a:t>Listar</a:t>
          </a:r>
          <a:endParaRPr lang="es-ES" sz="2500" b="1" kern="1200" noProof="1"/>
        </a:p>
      </dsp:txBody>
      <dsp:txXfrm>
        <a:off x="787020" y="3754468"/>
        <a:ext cx="4937721" cy="469166"/>
      </dsp:txXfrm>
    </dsp:sp>
    <dsp:sp modelId="{4A146529-4B47-4B34-8C45-F9B4194971C5}">
      <dsp:nvSpPr>
        <dsp:cNvPr id="0" name=""/>
        <dsp:cNvSpPr/>
      </dsp:nvSpPr>
      <dsp:spPr>
        <a:xfrm>
          <a:off x="493791" y="3695823"/>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60A587B6-00A6-4BC9-BC62-5A68A1EF3A15}">
      <dsp:nvSpPr>
        <dsp:cNvPr id="0" name=""/>
        <dsp:cNvSpPr/>
      </dsp:nvSpPr>
      <dsp:spPr>
        <a:xfrm>
          <a:off x="425534" y="4520341"/>
          <a:ext cx="5362594" cy="469166"/>
        </a:xfrm>
        <a:prstGeom prst="rect">
          <a:avLst/>
        </a:prstGeom>
        <a:solidFill>
          <a:schemeClr val="accent4">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72401" tIns="63500" rIns="63500" bIns="63500" numCol="1" spcCol="1270" rtlCol="0" anchor="ctr" anchorCtr="0">
          <a:noAutofit/>
        </a:bodyPr>
        <a:lstStyle/>
        <a:p>
          <a:pPr marL="0" lvl="0" indent="0" algn="l" defTabSz="1111250">
            <a:lnSpc>
              <a:spcPct val="90000"/>
            </a:lnSpc>
            <a:spcBef>
              <a:spcPct val="0"/>
            </a:spcBef>
            <a:spcAft>
              <a:spcPct val="35000"/>
            </a:spcAft>
            <a:buNone/>
          </a:pPr>
          <a:r>
            <a:rPr lang="es-GT" sz="2500" b="1" kern="1200" noProof="1"/>
            <a:t>Cima</a:t>
          </a:r>
          <a:endParaRPr lang="es-ES" sz="2500" b="1" kern="1200" noProof="1"/>
        </a:p>
      </dsp:txBody>
      <dsp:txXfrm>
        <a:off x="425534" y="4520341"/>
        <a:ext cx="5362594" cy="469166"/>
      </dsp:txXfrm>
    </dsp:sp>
    <dsp:sp modelId="{B42B2618-0755-49DE-8951-96B77A3F47D3}">
      <dsp:nvSpPr>
        <dsp:cNvPr id="0" name=""/>
        <dsp:cNvSpPr/>
      </dsp:nvSpPr>
      <dsp:spPr>
        <a:xfrm>
          <a:off x="68919" y="4399985"/>
          <a:ext cx="586458" cy="5864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788D56A-B8AF-4D94-9DE9-A106499E590D}" type="datetime1">
              <a:rPr lang="es-ES" smtClean="0"/>
              <a:t>23/05/2022</a:t>
            </a:fld>
            <a:endParaRPr lang="es-ES"/>
          </a:p>
        </p:txBody>
      </p:sp>
      <p:sp>
        <p:nvSpPr>
          <p:cNvPr id="4" name="Marcador de pie de página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831430A-4AA4-45C8-AC23-CD6B61C41A4C}" type="slidenum">
              <a:rPr lang="es-ES" smtClean="0"/>
              <a:t>‹Nº›</a:t>
            </a:fld>
            <a:endParaRPr lang="es-ES"/>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f hdr="0" ftr="0" dt="0"/>
</p:handoutMaster>
</file>

<file path=ppt/media/image1.gif>
</file>

<file path=ppt/media/image10.png>
</file>

<file path=ppt/media/image11.gif>
</file>

<file path=ppt/media/image12.png>
</file>

<file path=ppt/media/image13.png>
</file>

<file path=ppt/media/image14.gif>
</file>

<file path=ppt/media/image2.gif>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7FB6AEF-056A-4C82-A275-3A606C42F0EE}" type="datetime1">
              <a:rPr lang="es-ES" noProof="0" smtClean="0"/>
              <a:t>23/05/2022</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734D747-9380-41EE-9946-EC9EC0CA5D1E}" type="slidenum">
              <a:rPr lang="es-ES" noProof="0" smtClean="0"/>
              <a:t>‹Nº›</a:t>
            </a:fld>
            <a:endParaRPr lang="es-ES" noProof="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1</a:t>
            </a:fld>
            <a:endParaRPr lang="es-ES"/>
          </a:p>
        </p:txBody>
      </p:sp>
    </p:spTree>
    <p:extLst>
      <p:ext uri="{BB962C8B-B14F-4D97-AF65-F5344CB8AC3E}">
        <p14:creationId xmlns:p14="http://schemas.microsoft.com/office/powerpoint/2010/main" val="42439355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10</a:t>
            </a:fld>
            <a:endParaRPr lang="es-ES"/>
          </a:p>
        </p:txBody>
      </p:sp>
    </p:spTree>
    <p:extLst>
      <p:ext uri="{BB962C8B-B14F-4D97-AF65-F5344CB8AC3E}">
        <p14:creationId xmlns:p14="http://schemas.microsoft.com/office/powerpoint/2010/main" val="11475075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11</a:t>
            </a:fld>
            <a:endParaRPr lang="es-ES"/>
          </a:p>
        </p:txBody>
      </p:sp>
    </p:spTree>
    <p:extLst>
      <p:ext uri="{BB962C8B-B14F-4D97-AF65-F5344CB8AC3E}">
        <p14:creationId xmlns:p14="http://schemas.microsoft.com/office/powerpoint/2010/main" val="9599411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12</a:t>
            </a:fld>
            <a:endParaRPr lang="es-ES"/>
          </a:p>
        </p:txBody>
      </p:sp>
    </p:spTree>
    <p:extLst>
      <p:ext uri="{BB962C8B-B14F-4D97-AF65-F5344CB8AC3E}">
        <p14:creationId xmlns:p14="http://schemas.microsoft.com/office/powerpoint/2010/main" val="12171309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1734D747-9380-41EE-9946-EC9EC0CA5D1E}" type="slidenum">
              <a:rPr lang="es-ES" smtClean="0"/>
              <a:t>13</a:t>
            </a:fld>
            <a:endParaRPr lang="es-ES"/>
          </a:p>
        </p:txBody>
      </p:sp>
    </p:spTree>
    <p:extLst>
      <p:ext uri="{BB962C8B-B14F-4D97-AF65-F5344CB8AC3E}">
        <p14:creationId xmlns:p14="http://schemas.microsoft.com/office/powerpoint/2010/main" val="42526904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2</a:t>
            </a:fld>
            <a:endParaRPr lang="es-ES"/>
          </a:p>
        </p:txBody>
      </p:sp>
    </p:spTree>
    <p:extLst>
      <p:ext uri="{BB962C8B-B14F-4D97-AF65-F5344CB8AC3E}">
        <p14:creationId xmlns:p14="http://schemas.microsoft.com/office/powerpoint/2010/main" val="22681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3</a:t>
            </a:fld>
            <a:endParaRPr lang="es-ES"/>
          </a:p>
        </p:txBody>
      </p:sp>
    </p:spTree>
    <p:extLst>
      <p:ext uri="{BB962C8B-B14F-4D97-AF65-F5344CB8AC3E}">
        <p14:creationId xmlns:p14="http://schemas.microsoft.com/office/powerpoint/2010/main" val="1450963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4</a:t>
            </a:fld>
            <a:endParaRPr lang="es-ES"/>
          </a:p>
        </p:txBody>
      </p:sp>
    </p:spTree>
    <p:extLst>
      <p:ext uri="{BB962C8B-B14F-4D97-AF65-F5344CB8AC3E}">
        <p14:creationId xmlns:p14="http://schemas.microsoft.com/office/powerpoint/2010/main" val="212582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5</a:t>
            </a:fld>
            <a:endParaRPr lang="es-ES"/>
          </a:p>
        </p:txBody>
      </p:sp>
    </p:spTree>
    <p:extLst>
      <p:ext uri="{BB962C8B-B14F-4D97-AF65-F5344CB8AC3E}">
        <p14:creationId xmlns:p14="http://schemas.microsoft.com/office/powerpoint/2010/main" val="1621198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6</a:t>
            </a:fld>
            <a:endParaRPr lang="es-ES"/>
          </a:p>
        </p:txBody>
      </p:sp>
    </p:spTree>
    <p:extLst>
      <p:ext uri="{BB962C8B-B14F-4D97-AF65-F5344CB8AC3E}">
        <p14:creationId xmlns:p14="http://schemas.microsoft.com/office/powerpoint/2010/main" val="2223578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7</a:t>
            </a:fld>
            <a:endParaRPr lang="es-ES"/>
          </a:p>
        </p:txBody>
      </p:sp>
    </p:spTree>
    <p:extLst>
      <p:ext uri="{BB962C8B-B14F-4D97-AF65-F5344CB8AC3E}">
        <p14:creationId xmlns:p14="http://schemas.microsoft.com/office/powerpoint/2010/main" val="1914838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8</a:t>
            </a:fld>
            <a:endParaRPr lang="es-ES"/>
          </a:p>
        </p:txBody>
      </p:sp>
    </p:spTree>
    <p:extLst>
      <p:ext uri="{BB962C8B-B14F-4D97-AF65-F5344CB8AC3E}">
        <p14:creationId xmlns:p14="http://schemas.microsoft.com/office/powerpoint/2010/main" val="18411213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9</a:t>
            </a:fld>
            <a:endParaRPr lang="es-ES"/>
          </a:p>
        </p:txBody>
      </p:sp>
    </p:spTree>
    <p:extLst>
      <p:ext uri="{BB962C8B-B14F-4D97-AF65-F5344CB8AC3E}">
        <p14:creationId xmlns:p14="http://schemas.microsoft.com/office/powerpoint/2010/main" val="3536864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1" name="Rectángulo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7" name="Grupo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upo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orma libre: Forma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6" name="Forma libre: Forma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Triángulo rectángulo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8" name="Triángulo rectángulo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9" name="Triángulo rectángulo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0" name="Forma libre: Forma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9" name="Forma libre: Forma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1" name="Forma libre: Forma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12" name="Grupo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orma libre: Forma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Forma libre: Forma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sp>
        <p:nvSpPr>
          <p:cNvPr id="2" name="Título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rtl="0"/>
            <a:r>
              <a:rPr lang="es-ES" noProof="0"/>
              <a:t>TÍTULO</a:t>
            </a:r>
          </a:p>
        </p:txBody>
      </p:sp>
      <p:sp>
        <p:nvSpPr>
          <p:cNvPr id="3" name="Subtítulo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rtl="0"/>
            <a:r>
              <a:rPr lang="es-ES" noProof="0"/>
              <a:t>Haga clic para modificar el estilo de subtítulo del patrón</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tegoría 5">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0" name="Marcador de posición de imagen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1" name="Marcador de posición de imagen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2" name="Marcador de posición de imagen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3" name="Marcador de posición de imagen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4" name="Marcador de posición de imagen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6" name="Marcador de texto 22">
            <a:extLst>
              <a:ext uri="{FF2B5EF4-FFF2-40B4-BE49-F238E27FC236}">
                <a16:creationId xmlns:a16="http://schemas.microsoft.com/office/drawing/2014/main" id="{2A19101D-7C37-42BF-8167-5391EA65EC3A}"/>
              </a:ext>
            </a:extLst>
          </p:cNvPr>
          <p:cNvSpPr>
            <a:spLocks noGrp="1"/>
          </p:cNvSpPr>
          <p:nvPr>
            <p:ph type="body" sz="quarter" idx="18" hasCustomPrompt="1"/>
          </p:nvPr>
        </p:nvSpPr>
        <p:spPr>
          <a:xfrm>
            <a:off x="719894"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27" name="Marcador de posición de texto 22">
            <a:extLst>
              <a:ext uri="{FF2B5EF4-FFF2-40B4-BE49-F238E27FC236}">
                <a16:creationId xmlns:a16="http://schemas.microsoft.com/office/drawing/2014/main" id="{05F72315-51A9-431C-B80A-45E4FB1D6BD6}"/>
              </a:ext>
            </a:extLst>
          </p:cNvPr>
          <p:cNvSpPr>
            <a:spLocks noGrp="1"/>
          </p:cNvSpPr>
          <p:nvPr>
            <p:ph type="body" sz="quarter" idx="19" hasCustomPrompt="1"/>
          </p:nvPr>
        </p:nvSpPr>
        <p:spPr>
          <a:xfrm>
            <a:off x="2963912"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28" name="Marcador de posición de texto 22">
            <a:extLst>
              <a:ext uri="{FF2B5EF4-FFF2-40B4-BE49-F238E27FC236}">
                <a16:creationId xmlns:a16="http://schemas.microsoft.com/office/drawing/2014/main" id="{883D1F0C-34F1-46E1-B178-E4AB82B14631}"/>
              </a:ext>
            </a:extLst>
          </p:cNvPr>
          <p:cNvSpPr>
            <a:spLocks noGrp="1"/>
          </p:cNvSpPr>
          <p:nvPr>
            <p:ph type="body" sz="quarter" idx="20" hasCustomPrompt="1"/>
          </p:nvPr>
        </p:nvSpPr>
        <p:spPr>
          <a:xfrm>
            <a:off x="5207930"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29" name="Marcador de posición de texto 22">
            <a:extLst>
              <a:ext uri="{FF2B5EF4-FFF2-40B4-BE49-F238E27FC236}">
                <a16:creationId xmlns:a16="http://schemas.microsoft.com/office/drawing/2014/main" id="{7202A849-DF14-40E7-B38D-1185F72603EC}"/>
              </a:ext>
            </a:extLst>
          </p:cNvPr>
          <p:cNvSpPr>
            <a:spLocks noGrp="1"/>
          </p:cNvSpPr>
          <p:nvPr>
            <p:ph type="body" sz="quarter" idx="21" hasCustomPrompt="1"/>
          </p:nvPr>
        </p:nvSpPr>
        <p:spPr>
          <a:xfrm>
            <a:off x="7451948"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30" name="Marcador de posición de texto 22">
            <a:extLst>
              <a:ext uri="{FF2B5EF4-FFF2-40B4-BE49-F238E27FC236}">
                <a16:creationId xmlns:a16="http://schemas.microsoft.com/office/drawing/2014/main" id="{CCFC1ADF-AC11-4CCD-AC2D-478B6FFEA5EA}"/>
              </a:ext>
            </a:extLst>
          </p:cNvPr>
          <p:cNvSpPr>
            <a:spLocks noGrp="1"/>
          </p:cNvSpPr>
          <p:nvPr>
            <p:ph type="body" sz="quarter" idx="22" hasCustomPrompt="1"/>
          </p:nvPr>
        </p:nvSpPr>
        <p:spPr>
          <a:xfrm>
            <a:off x="9695965"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cxnSp>
        <p:nvCxnSpPr>
          <p:cNvPr id="7" name="Conector recto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Conector recto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476266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to + sección 3">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6" name="Marcador de texto 22">
            <a:extLst>
              <a:ext uri="{FF2B5EF4-FFF2-40B4-BE49-F238E27FC236}">
                <a16:creationId xmlns:a16="http://schemas.microsoft.com/office/drawing/2014/main" id="{2A19101D-7C37-42BF-8167-5391EA65EC3A}"/>
              </a:ext>
            </a:extLst>
          </p:cNvPr>
          <p:cNvSpPr>
            <a:spLocks noGrp="1"/>
          </p:cNvSpPr>
          <p:nvPr>
            <p:ph type="body" sz="quarter" idx="18" hasCustomPrompt="1"/>
          </p:nvPr>
        </p:nvSpPr>
        <p:spPr>
          <a:xfrm>
            <a:off x="542094" y="4240093"/>
            <a:ext cx="3293306" cy="1463040"/>
          </a:xfrm>
        </p:spPr>
        <p:txBody>
          <a:bodyPr lIns="0" tIns="0" rIns="0" bIns="0" rtlCol="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13" name="Marcador de posición de imagen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rtlCol="0" anchor="ctr">
            <a:normAutofit/>
          </a:bodyPr>
          <a:lstStyle>
            <a:lvl1pPr marL="0" indent="0" algn="ctr">
              <a:buNone/>
              <a:defRPr sz="1400">
                <a:solidFill>
                  <a:schemeClr val="accent2"/>
                </a:solidFill>
                <a:latin typeface="Trade Gothic LT Pro" panose="020B0503040303020004" pitchFamily="34" charset="0"/>
              </a:defRPr>
            </a:lvl1pPr>
          </a:lstStyle>
          <a:p>
            <a:pPr rtl="0"/>
            <a:r>
              <a:rPr lang="es-ES" noProof="0"/>
              <a:t>Insertar imagen</a:t>
            </a:r>
          </a:p>
        </p:txBody>
      </p:sp>
      <p:sp>
        <p:nvSpPr>
          <p:cNvPr id="36" name="Marcador de posición de texto 22">
            <a:extLst>
              <a:ext uri="{FF2B5EF4-FFF2-40B4-BE49-F238E27FC236}">
                <a16:creationId xmlns:a16="http://schemas.microsoft.com/office/drawing/2014/main" id="{642D3CE0-C3B4-4F3F-A650-AB452B3AD4BA}"/>
              </a:ext>
            </a:extLst>
          </p:cNvPr>
          <p:cNvSpPr>
            <a:spLocks noGrp="1"/>
          </p:cNvSpPr>
          <p:nvPr>
            <p:ph type="body" sz="quarter" idx="20" hasCustomPrompt="1"/>
          </p:nvPr>
        </p:nvSpPr>
        <p:spPr>
          <a:xfrm>
            <a:off x="4444169" y="4240093"/>
            <a:ext cx="3293306" cy="1463040"/>
          </a:xfrm>
        </p:spPr>
        <p:txBody>
          <a:bodyPr lIns="0" tIns="0" rIns="0" bIns="0" rtlCol="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37" name="Marcador de posición de texto 22">
            <a:extLst>
              <a:ext uri="{FF2B5EF4-FFF2-40B4-BE49-F238E27FC236}">
                <a16:creationId xmlns:a16="http://schemas.microsoft.com/office/drawing/2014/main" id="{DBED2BB0-CDAD-40EE-8B35-C66DF45EE29D}"/>
              </a:ext>
            </a:extLst>
          </p:cNvPr>
          <p:cNvSpPr>
            <a:spLocks noGrp="1"/>
          </p:cNvSpPr>
          <p:nvPr>
            <p:ph type="body" sz="quarter" idx="21" hasCustomPrompt="1"/>
          </p:nvPr>
        </p:nvSpPr>
        <p:spPr>
          <a:xfrm>
            <a:off x="8346244" y="4240093"/>
            <a:ext cx="3293306" cy="1463040"/>
          </a:xfrm>
        </p:spPr>
        <p:txBody>
          <a:bodyPr lIns="0" tIns="0" rIns="0" bIns="0" rtlCol="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Tree>
    <p:extLst>
      <p:ext uri="{BB962C8B-B14F-4D97-AF65-F5344CB8AC3E}">
        <p14:creationId xmlns:p14="http://schemas.microsoft.com/office/powerpoint/2010/main" val="15447457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oto + text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6" name="Marcador de texto 22">
            <a:extLst>
              <a:ext uri="{FF2B5EF4-FFF2-40B4-BE49-F238E27FC236}">
                <a16:creationId xmlns:a16="http://schemas.microsoft.com/office/drawing/2014/main" id="{2A19101D-7C37-42BF-8167-5391EA65EC3A}"/>
              </a:ext>
            </a:extLst>
          </p:cNvPr>
          <p:cNvSpPr>
            <a:spLocks noGrp="1"/>
          </p:cNvSpPr>
          <p:nvPr>
            <p:ph type="body" sz="quarter" idx="18" hasCustomPrompt="1"/>
          </p:nvPr>
        </p:nvSpPr>
        <p:spPr>
          <a:xfrm>
            <a:off x="542094" y="4240093"/>
            <a:ext cx="9402006" cy="1463040"/>
          </a:xfrm>
        </p:spPr>
        <p:txBody>
          <a:bodyPr lIns="0" tIns="0" rIns="0" bIns="0" rtlCol="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13" name="Marcador de posición de imagen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rtlCol="0" anchor="ctr">
            <a:normAutofit/>
          </a:bodyPr>
          <a:lstStyle>
            <a:lvl1pPr marL="0" indent="0" algn="ctr">
              <a:buNone/>
              <a:defRPr sz="1400">
                <a:solidFill>
                  <a:schemeClr val="accent2"/>
                </a:solidFill>
                <a:latin typeface="Trade Gothic LT Pro" panose="020B0503040303020004" pitchFamily="34" charset="0"/>
              </a:defRPr>
            </a:lvl1pPr>
          </a:lstStyle>
          <a:p>
            <a:pPr rtl="0"/>
            <a:r>
              <a:rPr lang="es-ES" noProof="0"/>
              <a:t>Insertar imagen</a:t>
            </a:r>
          </a:p>
        </p:txBody>
      </p:sp>
    </p:spTree>
    <p:extLst>
      <p:ext uri="{BB962C8B-B14F-4D97-AF65-F5344CB8AC3E}">
        <p14:creationId xmlns:p14="http://schemas.microsoft.com/office/powerpoint/2010/main" val="24868267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n con leyenda">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0" name="Marcador de posición de imagen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rtlCol="0">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
        <p:nvSpPr>
          <p:cNvPr id="21" name="Marcador de texto 3">
            <a:extLst>
              <a:ext uri="{FF2B5EF4-FFF2-40B4-BE49-F238E27FC236}">
                <a16:creationId xmlns:a16="http://schemas.microsoft.com/office/drawing/2014/main" id="{912B51EA-3E6F-4BF6-BE48-62128AF32B85}"/>
              </a:ext>
            </a:extLst>
          </p:cNvPr>
          <p:cNvSpPr>
            <a:spLocks noGrp="1"/>
          </p:cNvSpPr>
          <p:nvPr>
            <p:ph type="body" sz="half" idx="2" hasCustomPrompt="1"/>
          </p:nvPr>
        </p:nvSpPr>
        <p:spPr>
          <a:xfrm>
            <a:off x="443366" y="1444649"/>
            <a:ext cx="3365063" cy="4579079"/>
          </a:xfrm>
        </p:spPr>
        <p:txBody>
          <a:bodyPr rtlCol="0"/>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Tree>
    <p:extLst>
      <p:ext uri="{BB962C8B-B14F-4D97-AF65-F5344CB8AC3E}">
        <p14:creationId xmlns:p14="http://schemas.microsoft.com/office/powerpoint/2010/main" val="15406501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ido con títul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1" name="Marcador de texto 3">
            <a:extLst>
              <a:ext uri="{FF2B5EF4-FFF2-40B4-BE49-F238E27FC236}">
                <a16:creationId xmlns:a16="http://schemas.microsoft.com/office/drawing/2014/main" id="{912B51EA-3E6F-4BF6-BE48-62128AF32B85}"/>
              </a:ext>
            </a:extLst>
          </p:cNvPr>
          <p:cNvSpPr>
            <a:spLocks noGrp="1"/>
          </p:cNvSpPr>
          <p:nvPr>
            <p:ph type="body" sz="half" idx="2" hasCustomPrompt="1"/>
          </p:nvPr>
        </p:nvSpPr>
        <p:spPr>
          <a:xfrm>
            <a:off x="443366" y="1444649"/>
            <a:ext cx="3365063" cy="4579079"/>
          </a:xfrm>
        </p:spPr>
        <p:txBody>
          <a:bodyPr rtlCol="0"/>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22" name="Marcador de contenido 2">
            <a:extLst>
              <a:ext uri="{FF2B5EF4-FFF2-40B4-BE49-F238E27FC236}">
                <a16:creationId xmlns:a16="http://schemas.microsoft.com/office/drawing/2014/main" id="{A015C605-1D30-48BC-A0D6-3B11AF56CC53}"/>
              </a:ext>
            </a:extLst>
          </p:cNvPr>
          <p:cNvSpPr>
            <a:spLocks noGrp="1"/>
          </p:cNvSpPr>
          <p:nvPr>
            <p:ph idx="1" hasCustomPrompt="1"/>
          </p:nvPr>
        </p:nvSpPr>
        <p:spPr>
          <a:xfrm>
            <a:off x="3964290" y="1444649"/>
            <a:ext cx="7694310" cy="4579079"/>
          </a:xfrm>
        </p:spPr>
        <p:txBody>
          <a:bodyPr rtlCol="0">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2129895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 blanco">
    <p:spTree>
      <p:nvGrpSpPr>
        <p:cNvPr id="1" name=""/>
        <p:cNvGrpSpPr/>
        <p:nvPr/>
      </p:nvGrpSpPr>
      <p:grpSpPr>
        <a:xfrm>
          <a:off x="0" y="0"/>
          <a:ext cx="0" cy="0"/>
          <a:chOff x="0" y="0"/>
          <a:chExt cx="0" cy="0"/>
        </a:xfrm>
      </p:grpSpPr>
      <p:sp>
        <p:nvSpPr>
          <p:cNvPr id="18" name="Rectángulo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9" name="Forma libre: Forma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0" name="Forma libre: Forma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1" name="Forma libre: Forma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Forma libre: Forma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24" name="Grupo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orma libre: Forma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6" name="Forma libre: Forma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30" name="Forma libre: Forma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1" name="Marcador de número de diapositiva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26723047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radecimiento 1">
    <p:spTree>
      <p:nvGrpSpPr>
        <p:cNvPr id="1" name=""/>
        <p:cNvGrpSpPr/>
        <p:nvPr/>
      </p:nvGrpSpPr>
      <p:grpSpPr>
        <a:xfrm>
          <a:off x="0" y="0"/>
          <a:ext cx="0" cy="0"/>
          <a:chOff x="0" y="0"/>
          <a:chExt cx="0" cy="0"/>
        </a:xfrm>
      </p:grpSpPr>
      <p:sp>
        <p:nvSpPr>
          <p:cNvPr id="21" name="Rectángulo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Forma libre: Forma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6" name="Forma libre: Forma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0" name="Forma libre: Forma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6" name="Grupo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Triángulo rectángulo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8" name="Triángulo rectángulo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9" name="Triángulo rectángulo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 name="Título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rtl="0"/>
            <a:r>
              <a:rPr lang="es-ES" noProof="0"/>
              <a:t>Gracias</a:t>
            </a:r>
          </a:p>
        </p:txBody>
      </p:sp>
    </p:spTree>
    <p:extLst>
      <p:ext uri="{BB962C8B-B14F-4D97-AF65-F5344CB8AC3E}">
        <p14:creationId xmlns:p14="http://schemas.microsoft.com/office/powerpoint/2010/main" val="22363861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radecimiento 2">
    <p:spTree>
      <p:nvGrpSpPr>
        <p:cNvPr id="1" name=""/>
        <p:cNvGrpSpPr/>
        <p:nvPr/>
      </p:nvGrpSpPr>
      <p:grpSpPr>
        <a:xfrm>
          <a:off x="0" y="0"/>
          <a:ext cx="0" cy="0"/>
          <a:chOff x="0" y="0"/>
          <a:chExt cx="0" cy="0"/>
        </a:xfrm>
      </p:grpSpPr>
      <p:sp>
        <p:nvSpPr>
          <p:cNvPr id="21" name="Rectángulo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Forma libre: Forma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6" name="Forma libre: Forma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0" name="Forma libre: Forma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rtl="0"/>
            <a:r>
              <a:rPr lang="es-ES" noProof="0"/>
              <a:t>Gracias</a:t>
            </a:r>
          </a:p>
        </p:txBody>
      </p:sp>
      <p:sp>
        <p:nvSpPr>
          <p:cNvPr id="35" name="Forma libre: Forma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32" name="Forma libre: Forma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30" name="Forma libre: Forma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Forma libre: Forma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Triángulo rectángulo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Forma libre: Forma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Forma libre: Forma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3" name="Forma libre: Forma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4" name="Forma libre: Forma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5" name="Forma libre: Forma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grpSp>
        <p:nvGrpSpPr>
          <p:cNvPr id="16" name="Grupo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orma libre: Forma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8" name="Forma libre: Forma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19" name="Grupo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orma libre: Forma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1" name="Forma libre: Forma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3" name="Marcador de texto 2">
            <a:extLst>
              <a:ext uri="{FF2B5EF4-FFF2-40B4-BE49-F238E27FC236}">
                <a16:creationId xmlns:a16="http://schemas.microsoft.com/office/drawing/2014/main" id="{5E194264-A3F5-42E2-9A63-DCCED0457E1B}"/>
              </a:ext>
            </a:extLst>
          </p:cNvPr>
          <p:cNvSpPr>
            <a:spLocks noGrp="1"/>
          </p:cNvSpPr>
          <p:nvPr>
            <p:ph type="body" idx="1" hasCustomPrompt="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rtl="0"/>
            <a:r>
              <a:rPr lang="es-ES" noProof="0"/>
              <a:t>Editar estilos de texto del patrón</a:t>
            </a:r>
          </a:p>
        </p:txBody>
      </p:sp>
      <p:sp>
        <p:nvSpPr>
          <p:cNvPr id="22" name="Marcador de número de diapositiva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3" name="Título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rtl="0"/>
            <a:r>
              <a:rPr lang="es-ES" noProof="0"/>
              <a:t>Título de la sección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alternativo">
    <p:spTree>
      <p:nvGrpSpPr>
        <p:cNvPr id="1" name=""/>
        <p:cNvGrpSpPr/>
        <p:nvPr/>
      </p:nvGrpSpPr>
      <p:grpSpPr>
        <a:xfrm>
          <a:off x="0" y="0"/>
          <a:ext cx="0" cy="0"/>
          <a:chOff x="0" y="0"/>
          <a:chExt cx="0" cy="0"/>
        </a:xfrm>
      </p:grpSpPr>
      <p:sp>
        <p:nvSpPr>
          <p:cNvPr id="22" name="Rectángulo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4" name="Forma libre: Forma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4" name="Forma libre: Forma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Forma libre: Forma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26" name="Grupo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orma libre: Forma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8" name="Forma libre: Forma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grpSp>
      <p:sp>
        <p:nvSpPr>
          <p:cNvPr id="29" name="Forma libre: Forma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30" name="Forma libre: Forma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grpSp>
        <p:nvGrpSpPr>
          <p:cNvPr id="31" name="Grupo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orma libre: Forma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3" name="Forma libre: Forma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 name="Título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rtl="0"/>
            <a:r>
              <a:rPr lang="es-ES" noProof="0"/>
              <a:t>Título de la sección 01</a:t>
            </a:r>
          </a:p>
        </p:txBody>
      </p:sp>
      <p:sp>
        <p:nvSpPr>
          <p:cNvPr id="3" name="Marcador de texto 2">
            <a:extLst>
              <a:ext uri="{FF2B5EF4-FFF2-40B4-BE49-F238E27FC236}">
                <a16:creationId xmlns:a16="http://schemas.microsoft.com/office/drawing/2014/main" id="{5E194264-A3F5-42E2-9A63-DCCED0457E1B}"/>
              </a:ext>
            </a:extLst>
          </p:cNvPr>
          <p:cNvSpPr>
            <a:spLocks noGrp="1"/>
          </p:cNvSpPr>
          <p:nvPr>
            <p:ph type="body" idx="1" hasCustomPrompt="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rtl="0"/>
            <a:r>
              <a:rPr lang="es-ES" noProof="0"/>
              <a:t>Editar estilos de texto del patrón</a:t>
            </a:r>
          </a:p>
        </p:txBody>
      </p:sp>
      <p:sp>
        <p:nvSpPr>
          <p:cNvPr id="35" name="Marcador de número de diapositiva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de citas">
    <p:spTree>
      <p:nvGrpSpPr>
        <p:cNvPr id="1" name=""/>
        <p:cNvGrpSpPr/>
        <p:nvPr/>
      </p:nvGrpSpPr>
      <p:grpSpPr>
        <a:xfrm>
          <a:off x="0" y="0"/>
          <a:ext cx="0" cy="0"/>
          <a:chOff x="0" y="0"/>
          <a:chExt cx="0" cy="0"/>
        </a:xfrm>
      </p:grpSpPr>
      <p:sp>
        <p:nvSpPr>
          <p:cNvPr id="22" name="Rectángulo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4" name="Forma libre: Forma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4" name="Forma libre: Forma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Forma libre: Forma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Elipse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8" name="Título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rtl="0"/>
            <a:r>
              <a:rPr lang="es-ES" sz="18400" noProof="0">
                <a:solidFill>
                  <a:schemeClr val="accent1">
                    <a:lumMod val="60000"/>
                    <a:lumOff val="40000"/>
                  </a:schemeClr>
                </a:solidFill>
                <a:latin typeface="+mj-lt"/>
              </a:rPr>
              <a:t>“</a:t>
            </a:r>
          </a:p>
        </p:txBody>
      </p:sp>
      <p:sp>
        <p:nvSpPr>
          <p:cNvPr id="2" name="Título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rtl="0"/>
            <a:r>
              <a:rPr lang="es-ES" noProof="0"/>
              <a:t>Cita</a:t>
            </a:r>
          </a:p>
        </p:txBody>
      </p:sp>
      <p:sp>
        <p:nvSpPr>
          <p:cNvPr id="19" name="Marcador de número de diapositiva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ítulo + text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3" name="Marcador de texto 22">
            <a:extLst>
              <a:ext uri="{FF2B5EF4-FFF2-40B4-BE49-F238E27FC236}">
                <a16:creationId xmlns:a16="http://schemas.microsoft.com/office/drawing/2014/main" id="{03618670-D1E4-466C-BDB5-FC890AC31457}"/>
              </a:ext>
            </a:extLst>
          </p:cNvPr>
          <p:cNvSpPr>
            <a:spLocks noGrp="1"/>
          </p:cNvSpPr>
          <p:nvPr>
            <p:ph type="body" sz="quarter" idx="13" hasCustomPrompt="1"/>
          </p:nvPr>
        </p:nvSpPr>
        <p:spPr>
          <a:xfrm>
            <a:off x="444500" y="1625385"/>
            <a:ext cx="6718300" cy="4093243"/>
          </a:xfrm>
        </p:spPr>
        <p:txBody>
          <a:bodyPr rtlCol="0">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a:p>
            <a:pPr lvl="1" rtl="0"/>
            <a:r>
              <a:rPr lang="es-ES" noProof="0"/>
              <a:t>Segundo nivel</a:t>
            </a:r>
          </a:p>
          <a:p>
            <a:pPr lvl="2" rtl="0"/>
            <a:r>
              <a:rPr lang="es-ES" noProof="0"/>
              <a:t>Tercer nivel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olo el títul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4" name="Forma libre: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ítulo y contenid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4" name="Forma libre: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0" name="Marcador de contenido 2">
            <a:extLst>
              <a:ext uri="{FF2B5EF4-FFF2-40B4-BE49-F238E27FC236}">
                <a16:creationId xmlns:a16="http://schemas.microsoft.com/office/drawing/2014/main" id="{0103A49C-32FF-49E6-86F3-FC2E19517BD5}"/>
              </a:ext>
            </a:extLst>
          </p:cNvPr>
          <p:cNvSpPr>
            <a:spLocks noGrp="1"/>
          </p:cNvSpPr>
          <p:nvPr>
            <p:ph idx="1" hasCustomPrompt="1"/>
          </p:nvPr>
        </p:nvSpPr>
        <p:spPr>
          <a:xfrm>
            <a:off x="443365" y="1825625"/>
            <a:ext cx="11215235"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2636708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ación">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4" name="Forma libre: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5" name="Marcador de texto 2">
            <a:extLst>
              <a:ext uri="{FF2B5EF4-FFF2-40B4-BE49-F238E27FC236}">
                <a16:creationId xmlns:a16="http://schemas.microsoft.com/office/drawing/2014/main" id="{7FA80A70-18DE-4DB9-9982-BA75BE54CF93}"/>
              </a:ext>
            </a:extLst>
          </p:cNvPr>
          <p:cNvSpPr>
            <a:spLocks noGrp="1"/>
          </p:cNvSpPr>
          <p:nvPr>
            <p:ph type="body" idx="1" hasCustomPrompt="1"/>
          </p:nvPr>
        </p:nvSpPr>
        <p:spPr>
          <a:xfrm>
            <a:off x="444500" y="1681163"/>
            <a:ext cx="5157787" cy="823912"/>
          </a:xfrm>
        </p:spPr>
        <p:txBody>
          <a:bodyPr rtlCol="0"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26" name="Marcador de posición de texto 4">
            <a:extLst>
              <a:ext uri="{FF2B5EF4-FFF2-40B4-BE49-F238E27FC236}">
                <a16:creationId xmlns:a16="http://schemas.microsoft.com/office/drawing/2014/main" id="{2801C0EF-C078-44B0-AD01-4850E9A65EE0}"/>
              </a:ext>
            </a:extLst>
          </p:cNvPr>
          <p:cNvSpPr>
            <a:spLocks noGrp="1"/>
          </p:cNvSpPr>
          <p:nvPr>
            <p:ph type="body" sz="quarter" idx="3" hasCustomPrompt="1"/>
          </p:nvPr>
        </p:nvSpPr>
        <p:spPr>
          <a:xfrm>
            <a:off x="6500812" y="1681163"/>
            <a:ext cx="5157788" cy="823912"/>
          </a:xfrm>
        </p:spPr>
        <p:txBody>
          <a:bodyPr rtlCol="0"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27" name="Marcador de posición de contenido 3">
            <a:extLst>
              <a:ext uri="{FF2B5EF4-FFF2-40B4-BE49-F238E27FC236}">
                <a16:creationId xmlns:a16="http://schemas.microsoft.com/office/drawing/2014/main" id="{7C9DED91-45F6-4308-A085-1EFACA6468CF}"/>
              </a:ext>
            </a:extLst>
          </p:cNvPr>
          <p:cNvSpPr>
            <a:spLocks noGrp="1"/>
          </p:cNvSpPr>
          <p:nvPr>
            <p:ph sz="half" idx="2" hasCustomPrompt="1"/>
          </p:nvPr>
        </p:nvSpPr>
        <p:spPr>
          <a:xfrm>
            <a:off x="444500" y="2505075"/>
            <a:ext cx="5157787" cy="3684588"/>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8" name="Marcador de posición de contenido 5">
            <a:extLst>
              <a:ext uri="{FF2B5EF4-FFF2-40B4-BE49-F238E27FC236}">
                <a16:creationId xmlns:a16="http://schemas.microsoft.com/office/drawing/2014/main" id="{0574B5E7-B666-439B-9278-67BE1EA6EBC5}"/>
              </a:ext>
            </a:extLst>
          </p:cNvPr>
          <p:cNvSpPr>
            <a:spLocks noGrp="1"/>
          </p:cNvSpPr>
          <p:nvPr>
            <p:ph sz="quarter" idx="4" hasCustomPrompt="1"/>
          </p:nvPr>
        </p:nvSpPr>
        <p:spPr>
          <a:xfrm>
            <a:off x="6475412" y="2505075"/>
            <a:ext cx="5183188" cy="3684588"/>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3219167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s objetos">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4" name="Forma libre: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0" name="Marcador de contenido 2">
            <a:extLst>
              <a:ext uri="{FF2B5EF4-FFF2-40B4-BE49-F238E27FC236}">
                <a16:creationId xmlns:a16="http://schemas.microsoft.com/office/drawing/2014/main" id="{FE796BFF-6E5F-4DE7-B193-F501FC094D63}"/>
              </a:ext>
            </a:extLst>
          </p:cNvPr>
          <p:cNvSpPr>
            <a:spLocks noGrp="1"/>
          </p:cNvSpPr>
          <p:nvPr>
            <p:ph sz="half" idx="1" hasCustomPrompt="1"/>
          </p:nvPr>
        </p:nvSpPr>
        <p:spPr>
          <a:xfrm>
            <a:off x="443365" y="1517715"/>
            <a:ext cx="5184437" cy="4659248"/>
          </a:xfrm>
        </p:spPr>
        <p:txBody>
          <a:bodyPr rtlCol="0">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1" name="Marcador de posición de contenido 3">
            <a:extLst>
              <a:ext uri="{FF2B5EF4-FFF2-40B4-BE49-F238E27FC236}">
                <a16:creationId xmlns:a16="http://schemas.microsoft.com/office/drawing/2014/main" id="{78622754-CA4D-4C27-A37F-B26E7B4C9CA2}"/>
              </a:ext>
            </a:extLst>
          </p:cNvPr>
          <p:cNvSpPr>
            <a:spLocks noGrp="1"/>
          </p:cNvSpPr>
          <p:nvPr>
            <p:ph sz="half" idx="2" hasCustomPrompt="1"/>
          </p:nvPr>
        </p:nvSpPr>
        <p:spPr>
          <a:xfrm>
            <a:off x="6474163" y="1517715"/>
            <a:ext cx="5184437" cy="4659248"/>
          </a:xfrm>
        </p:spPr>
        <p:txBody>
          <a:bodyPr rtlCol="0">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999597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gi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gi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número de diapositiva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C263D6C4-4840-40CC-AC84-17E24B3B7BDE}" type="slidenum">
              <a:rPr lang="es-ES" noProof="0" smtClean="0"/>
              <a:t>‹Nº›</a:t>
            </a:fld>
            <a:endParaRPr lang="es-ES" noProof="0"/>
          </a:p>
        </p:txBody>
      </p:sp>
      <p:sp>
        <p:nvSpPr>
          <p:cNvPr id="5" name="Rectángulo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Forma libre: Forma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8" name="Forma libre: Forma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9" name="Forma libre: Forma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7">
            <a:extLst>
              <a:ext uri="{FF2B5EF4-FFF2-40B4-BE49-F238E27FC236}">
                <a16:creationId xmlns:a16="http://schemas.microsoft.com/office/drawing/2014/main" id="{A09E21A9-FBEF-144C-A152-FE484F3C55C1}"/>
              </a:ext>
            </a:extLst>
          </p:cNvPr>
          <p:cNvSpPr/>
          <p:nvPr userDrawn="1"/>
        </p:nvSpPr>
        <p:spPr>
          <a:xfrm rot="16200000" flipV="1">
            <a:off x="2620177" y="-252415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Título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pPr algn="ctr" rtl="0"/>
            <a:r>
              <a:rPr lang="es-ES" noProof="0" dirty="0">
                <a:latin typeface="+mj-lt"/>
              </a:rPr>
              <a:t>Listas circulares, Pilas y Colas</a:t>
            </a:r>
          </a:p>
        </p:txBody>
      </p:sp>
      <p:grpSp>
        <p:nvGrpSpPr>
          <p:cNvPr id="12" name="Grupo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orma libre: Forma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Forma libre: Forma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18" name="Forma libre: Forma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9" name="Marcador de número de diapositiva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rtlCol="0"/>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fld id="{C263D6C4-4840-40CC-AC84-17E24B3B7BDE}" type="slidenum">
              <a:rPr lang="es-ES" noProof="0" smtClean="0"/>
              <a:pPr rtl="0"/>
              <a:t>‹Nº›</a:t>
            </a:fld>
            <a:endParaRPr lang="es-ES" noProof="0"/>
          </a:p>
        </p:txBody>
      </p:sp>
      <p:pic>
        <p:nvPicPr>
          <p:cNvPr id="20" name="Imagen 19" descr="Imagen que contiene Gráfico&#10;&#10;Descripción generada automáticamente">
            <a:extLst>
              <a:ext uri="{FF2B5EF4-FFF2-40B4-BE49-F238E27FC236}">
                <a16:creationId xmlns:a16="http://schemas.microsoft.com/office/drawing/2014/main" id="{1DCCF6A9-C9B1-202A-64A7-646AF157F72A}"/>
              </a:ext>
            </a:extLst>
          </p:cNvPr>
          <p:cNvPicPr>
            <a:picLocks noChangeAspect="1"/>
          </p:cNvPicPr>
          <p:nvPr userDrawn="1"/>
        </p:nvPicPr>
        <p:blipFill>
          <a:blip r:embed="rId19"/>
          <a:stretch>
            <a:fillRect/>
          </a:stretch>
        </p:blipFill>
        <p:spPr>
          <a:xfrm>
            <a:off x="600361" y="3683545"/>
            <a:ext cx="2919400" cy="2919400"/>
          </a:xfrm>
          <a:prstGeom prst="rect">
            <a:avLst/>
          </a:prstGeom>
        </p:spPr>
      </p:pic>
      <p:pic>
        <p:nvPicPr>
          <p:cNvPr id="21" name="Imagen 20" descr="Diagrama&#10;&#10;Descripción generada automáticamente">
            <a:extLst>
              <a:ext uri="{FF2B5EF4-FFF2-40B4-BE49-F238E27FC236}">
                <a16:creationId xmlns:a16="http://schemas.microsoft.com/office/drawing/2014/main" id="{8BD6446F-2F09-7326-C542-DD3FBBB67F0E}"/>
              </a:ext>
            </a:extLst>
          </p:cNvPr>
          <p:cNvPicPr>
            <a:picLocks noChangeAspect="1"/>
          </p:cNvPicPr>
          <p:nvPr userDrawn="1"/>
        </p:nvPicPr>
        <p:blipFill>
          <a:blip r:embed="rId20"/>
          <a:stretch>
            <a:fillRect/>
          </a:stretch>
        </p:blipFill>
        <p:spPr>
          <a:xfrm>
            <a:off x="7852906" y="3637733"/>
            <a:ext cx="3320796" cy="2986487"/>
          </a:xfrm>
          <a:prstGeom prst="rect">
            <a:avLst/>
          </a:prstGeom>
        </p:spPr>
      </p:pic>
      <p:pic>
        <p:nvPicPr>
          <p:cNvPr id="22" name="Imagen 21" descr="Interfaz de usuario gráfica, Texto&#10;&#10;Descripción generada automáticamente">
            <a:extLst>
              <a:ext uri="{FF2B5EF4-FFF2-40B4-BE49-F238E27FC236}">
                <a16:creationId xmlns:a16="http://schemas.microsoft.com/office/drawing/2014/main" id="{E6E3378A-722E-9B63-F439-830122466A1D}"/>
              </a:ext>
            </a:extLst>
          </p:cNvPr>
          <p:cNvPicPr>
            <a:picLocks noChangeAspect="1"/>
          </p:cNvPicPr>
          <p:nvPr userDrawn="1"/>
        </p:nvPicPr>
        <p:blipFill rotWithShape="1">
          <a:blip r:embed="rId21"/>
          <a:srcRect l="8344" t="19825" r="7868" b="19696"/>
          <a:stretch/>
        </p:blipFill>
        <p:spPr>
          <a:xfrm>
            <a:off x="3253758" y="1498200"/>
            <a:ext cx="5595582" cy="1765600"/>
          </a:xfrm>
          <a:prstGeom prst="rect">
            <a:avLst/>
          </a:prstGeom>
        </p:spPr>
      </p:pic>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4" r:id="rId7"/>
    <p:sldLayoutId id="2147483665" r:id="rId8"/>
    <p:sldLayoutId id="2147483673" r:id="rId9"/>
    <p:sldLayoutId id="2147483662" r:id="rId10"/>
    <p:sldLayoutId id="2147483663" r:id="rId11"/>
    <p:sldLayoutId id="2147483664" r:id="rId12"/>
    <p:sldLayoutId id="2147483675" r:id="rId13"/>
    <p:sldLayoutId id="2147483676" r:id="rId14"/>
    <p:sldLayoutId id="2147483672" r:id="rId15"/>
    <p:sldLayoutId id="2147483667" r:id="rId16"/>
    <p:sldLayoutId id="2147483668"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36">
          <p15:clr>
            <a:srgbClr val="F26B43"/>
          </p15:clr>
        </p15:guide>
        <p15:guide id="4" orient="horz" pos="336">
          <p15:clr>
            <a:srgbClr val="F26B43"/>
          </p15:clr>
        </p15:guide>
        <p15:guide id="5" pos="7344">
          <p15:clr>
            <a:srgbClr val="F26B43"/>
          </p15:clr>
        </p15:guide>
        <p15:guide id="6" orient="horz" pos="398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8.png"/><Relationship Id="rId7" Type="http://schemas.openxmlformats.org/officeDocument/2006/relationships/diagramColors" Target="../diagrams/colors3.xml"/><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BE5BF-9922-45FB-8F3F-4446D40A051B}"/>
              </a:ext>
            </a:extLst>
          </p:cNvPr>
          <p:cNvSpPr>
            <a:spLocks noGrp="1"/>
          </p:cNvSpPr>
          <p:nvPr>
            <p:ph type="ctrTitle"/>
          </p:nvPr>
        </p:nvSpPr>
        <p:spPr>
          <a:xfrm>
            <a:off x="116006" y="403154"/>
            <a:ext cx="11959988" cy="920679"/>
          </a:xfrm>
        </p:spPr>
        <p:txBody>
          <a:bodyPr rtlCol="0"/>
          <a:lstStyle/>
          <a:p>
            <a:pPr algn="ctr" rtl="0"/>
            <a:r>
              <a:rPr lang="es-ES" sz="5400" dirty="0">
                <a:solidFill>
                  <a:schemeClr val="bg1">
                    <a:lumMod val="95000"/>
                  </a:schemeClr>
                </a:solidFill>
              </a:rPr>
              <a:t>Listas circulares, Pilas y Colas</a:t>
            </a:r>
          </a:p>
        </p:txBody>
      </p:sp>
      <p:pic>
        <p:nvPicPr>
          <p:cNvPr id="6" name="Imagen 5" descr="Imagen que contiene Gráfico&#10;&#10;Descripción generada automáticamente">
            <a:extLst>
              <a:ext uri="{FF2B5EF4-FFF2-40B4-BE49-F238E27FC236}">
                <a16:creationId xmlns:a16="http://schemas.microsoft.com/office/drawing/2014/main" id="{30034B7B-AD06-1AAC-082E-381FCBB5427B}"/>
              </a:ext>
            </a:extLst>
          </p:cNvPr>
          <p:cNvPicPr>
            <a:picLocks noChangeAspect="1"/>
          </p:cNvPicPr>
          <p:nvPr/>
        </p:nvPicPr>
        <p:blipFill>
          <a:blip r:embed="rId3"/>
          <a:stretch>
            <a:fillRect/>
          </a:stretch>
        </p:blipFill>
        <p:spPr>
          <a:xfrm>
            <a:off x="710929" y="3726538"/>
            <a:ext cx="2728308" cy="2728308"/>
          </a:xfrm>
          <a:prstGeom prst="rect">
            <a:avLst/>
          </a:prstGeom>
        </p:spPr>
      </p:pic>
      <p:pic>
        <p:nvPicPr>
          <p:cNvPr id="7" name="Imagen 6" descr="Diagrama&#10;&#10;Descripción generada automáticamente">
            <a:extLst>
              <a:ext uri="{FF2B5EF4-FFF2-40B4-BE49-F238E27FC236}">
                <a16:creationId xmlns:a16="http://schemas.microsoft.com/office/drawing/2014/main" id="{7DB3CD5B-C877-C95C-FBA3-097B032837FF}"/>
              </a:ext>
            </a:extLst>
          </p:cNvPr>
          <p:cNvPicPr>
            <a:picLocks noChangeAspect="1"/>
          </p:cNvPicPr>
          <p:nvPr/>
        </p:nvPicPr>
        <p:blipFill>
          <a:blip r:embed="rId4"/>
          <a:stretch>
            <a:fillRect/>
          </a:stretch>
        </p:blipFill>
        <p:spPr>
          <a:xfrm>
            <a:off x="8475259" y="3689123"/>
            <a:ext cx="3075319" cy="2765723"/>
          </a:xfrm>
          <a:prstGeom prst="rect">
            <a:avLst/>
          </a:prstGeom>
        </p:spPr>
      </p:pic>
      <p:pic>
        <p:nvPicPr>
          <p:cNvPr id="9" name="Imagen 8" descr="Interfaz de usuario gráfica, Texto&#10;&#10;Descripción generada automáticamente">
            <a:extLst>
              <a:ext uri="{FF2B5EF4-FFF2-40B4-BE49-F238E27FC236}">
                <a16:creationId xmlns:a16="http://schemas.microsoft.com/office/drawing/2014/main" id="{0411EC69-8436-BEA4-0DEC-1987DB164D34}"/>
              </a:ext>
            </a:extLst>
          </p:cNvPr>
          <p:cNvPicPr>
            <a:picLocks noChangeAspect="1"/>
          </p:cNvPicPr>
          <p:nvPr/>
        </p:nvPicPr>
        <p:blipFill rotWithShape="1">
          <a:blip r:embed="rId5"/>
          <a:srcRect l="8395" t="18951" r="8544" b="19080"/>
          <a:stretch/>
        </p:blipFill>
        <p:spPr>
          <a:xfrm>
            <a:off x="3439237" y="1724083"/>
            <a:ext cx="5036022" cy="1642476"/>
          </a:xfrm>
          <a:prstGeom prst="rect">
            <a:avLst/>
          </a:prstGeom>
        </p:spPr>
      </p:pic>
      <p:sp>
        <p:nvSpPr>
          <p:cNvPr id="10" name="CuadroTexto 9">
            <a:extLst>
              <a:ext uri="{FF2B5EF4-FFF2-40B4-BE49-F238E27FC236}">
                <a16:creationId xmlns:a16="http://schemas.microsoft.com/office/drawing/2014/main" id="{682F31A6-9F87-9D80-B33A-C3F8440A5DA5}"/>
              </a:ext>
            </a:extLst>
          </p:cNvPr>
          <p:cNvSpPr txBox="1"/>
          <p:nvPr/>
        </p:nvSpPr>
        <p:spPr>
          <a:xfrm>
            <a:off x="4650732" y="3491442"/>
            <a:ext cx="2890535" cy="461665"/>
          </a:xfrm>
          <a:prstGeom prst="rect">
            <a:avLst/>
          </a:prstGeom>
          <a:noFill/>
        </p:spPr>
        <p:txBody>
          <a:bodyPr wrap="none" rtlCol="0">
            <a:spAutoFit/>
          </a:bodyPr>
          <a:lstStyle/>
          <a:p>
            <a:pPr algn="ctr"/>
            <a:r>
              <a:rPr lang="en-US" sz="2400" dirty="0">
                <a:solidFill>
                  <a:schemeClr val="bg1">
                    <a:lumMod val="95000"/>
                  </a:schemeClr>
                </a:solidFill>
              </a:rPr>
              <a:t>Lista circular simple</a:t>
            </a:r>
          </a:p>
        </p:txBody>
      </p:sp>
      <p:sp>
        <p:nvSpPr>
          <p:cNvPr id="11" name="CuadroTexto 10">
            <a:extLst>
              <a:ext uri="{FF2B5EF4-FFF2-40B4-BE49-F238E27FC236}">
                <a16:creationId xmlns:a16="http://schemas.microsoft.com/office/drawing/2014/main" id="{DD7976E1-6204-9966-D218-F68B27920E88}"/>
              </a:ext>
            </a:extLst>
          </p:cNvPr>
          <p:cNvSpPr txBox="1"/>
          <p:nvPr/>
        </p:nvSpPr>
        <p:spPr>
          <a:xfrm>
            <a:off x="9603191" y="3135726"/>
            <a:ext cx="819455" cy="461665"/>
          </a:xfrm>
          <a:prstGeom prst="rect">
            <a:avLst/>
          </a:prstGeom>
          <a:noFill/>
        </p:spPr>
        <p:txBody>
          <a:bodyPr wrap="none" rtlCol="0">
            <a:spAutoFit/>
          </a:bodyPr>
          <a:lstStyle/>
          <a:p>
            <a:pPr algn="ctr"/>
            <a:r>
              <a:rPr lang="en-US" sz="2400" dirty="0">
                <a:solidFill>
                  <a:schemeClr val="bg1">
                    <a:lumMod val="95000"/>
                  </a:schemeClr>
                </a:solidFill>
              </a:rPr>
              <a:t>Cola</a:t>
            </a:r>
          </a:p>
        </p:txBody>
      </p:sp>
      <p:sp>
        <p:nvSpPr>
          <p:cNvPr id="12" name="CuadroTexto 11">
            <a:extLst>
              <a:ext uri="{FF2B5EF4-FFF2-40B4-BE49-F238E27FC236}">
                <a16:creationId xmlns:a16="http://schemas.microsoft.com/office/drawing/2014/main" id="{4792CBE7-37B1-B406-6E4D-DD4ABCEDA9B2}"/>
              </a:ext>
            </a:extLst>
          </p:cNvPr>
          <p:cNvSpPr txBox="1"/>
          <p:nvPr/>
        </p:nvSpPr>
        <p:spPr>
          <a:xfrm>
            <a:off x="1725468" y="3151696"/>
            <a:ext cx="699230" cy="461665"/>
          </a:xfrm>
          <a:prstGeom prst="rect">
            <a:avLst/>
          </a:prstGeom>
          <a:noFill/>
        </p:spPr>
        <p:txBody>
          <a:bodyPr wrap="none" rtlCol="0">
            <a:spAutoFit/>
          </a:bodyPr>
          <a:lstStyle/>
          <a:p>
            <a:pPr algn="ctr"/>
            <a:r>
              <a:rPr lang="en-US" sz="2400" dirty="0">
                <a:solidFill>
                  <a:schemeClr val="bg1">
                    <a:lumMod val="95000"/>
                  </a:schemeClr>
                </a:solidFill>
              </a:rPr>
              <a:t>Pila</a:t>
            </a:r>
          </a:p>
        </p:txBody>
      </p:sp>
    </p:spTree>
    <p:extLst>
      <p:ext uri="{BB962C8B-B14F-4D97-AF65-F5344CB8AC3E}">
        <p14:creationId xmlns:p14="http://schemas.microsoft.com/office/powerpoint/2010/main" val="394693459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BE9800F6-D571-48C4-8466-12AA1ADB6599}"/>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10</a:t>
            </a:fld>
            <a:endParaRPr lang="es-ES"/>
          </a:p>
        </p:txBody>
      </p:sp>
      <p:sp>
        <p:nvSpPr>
          <p:cNvPr id="10" name="Marcador de texto 9">
            <a:extLst>
              <a:ext uri="{FF2B5EF4-FFF2-40B4-BE49-F238E27FC236}">
                <a16:creationId xmlns:a16="http://schemas.microsoft.com/office/drawing/2014/main" id="{EF2BC084-E6DB-4DE7-B309-042A85EBA700}"/>
              </a:ext>
            </a:extLst>
          </p:cNvPr>
          <p:cNvSpPr>
            <a:spLocks noGrp="1"/>
          </p:cNvSpPr>
          <p:nvPr>
            <p:ph sz="half" idx="1"/>
          </p:nvPr>
        </p:nvSpPr>
        <p:spPr>
          <a:xfrm>
            <a:off x="443365" y="1517715"/>
            <a:ext cx="5184437" cy="4659248"/>
          </a:xfrm>
        </p:spPr>
        <p:txBody>
          <a:bodyPr rtlCol="0">
            <a:normAutofit/>
          </a:bodyPr>
          <a:lstStyle/>
          <a:p>
            <a:pPr algn="just" rtl="0"/>
            <a:r>
              <a:rPr lang="es-ES" dirty="0"/>
              <a:t>Es una colección de elementos que se agregan y se eliminan siguiendo el principio de </a:t>
            </a:r>
            <a:r>
              <a:rPr lang="es-ES" b="1" dirty="0"/>
              <a:t>primero en entrar, primero en salir </a:t>
            </a:r>
            <a:r>
              <a:rPr lang="es-ES" dirty="0"/>
              <a:t>(FIFO, First In, First out).</a:t>
            </a:r>
          </a:p>
          <a:p>
            <a:pPr algn="just" rtl="0"/>
            <a:r>
              <a:rPr lang="es-ES" dirty="0"/>
              <a:t>Esto quiere decir que el primer elemento en ser insertado es el primero en ser eliminado. Un elemento puede ser agregado en cualquier momento a una cola, esto se hace por el final, pero solo se puede acceder o eliminar el elemento que esté en el frente de la misma.</a:t>
            </a:r>
          </a:p>
          <a:p>
            <a:pPr marL="0" indent="0" algn="just" rtl="0">
              <a:buNone/>
            </a:pPr>
            <a:endParaRPr lang="es-ES" dirty="0"/>
          </a:p>
        </p:txBody>
      </p:sp>
      <p:sp>
        <p:nvSpPr>
          <p:cNvPr id="4" name="Título 3">
            <a:extLst>
              <a:ext uri="{FF2B5EF4-FFF2-40B4-BE49-F238E27FC236}">
                <a16:creationId xmlns:a16="http://schemas.microsoft.com/office/drawing/2014/main" id="{33B3C1BA-29B5-3713-CA53-E4A854961682}"/>
              </a:ext>
            </a:extLst>
          </p:cNvPr>
          <p:cNvSpPr>
            <a:spLocks noGrp="1"/>
          </p:cNvSpPr>
          <p:nvPr>
            <p:ph type="title"/>
          </p:nvPr>
        </p:nvSpPr>
        <p:spPr/>
        <p:txBody>
          <a:bodyPr/>
          <a:lstStyle/>
          <a:p>
            <a:r>
              <a:rPr lang="es-GT" dirty="0"/>
              <a:t>Colas</a:t>
            </a:r>
            <a:endParaRPr lang="en-US" dirty="0"/>
          </a:p>
        </p:txBody>
      </p:sp>
      <p:pic>
        <p:nvPicPr>
          <p:cNvPr id="4098" name="Picture 2" descr="Manejo de la congestión y evitación de la congestión. - programador clic">
            <a:extLst>
              <a:ext uri="{FF2B5EF4-FFF2-40B4-BE49-F238E27FC236}">
                <a16:creationId xmlns:a16="http://schemas.microsoft.com/office/drawing/2014/main" id="{30E61192-8B4E-CC49-560D-DC743D9A55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51550" y="1609936"/>
            <a:ext cx="4796504" cy="4804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6105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D179B88-D43C-4A31-9A52-3498E9430782}"/>
              </a:ext>
            </a:extLst>
          </p:cNvPr>
          <p:cNvSpPr>
            <a:spLocks noGrp="1"/>
          </p:cNvSpPr>
          <p:nvPr>
            <p:ph type="title"/>
          </p:nvPr>
        </p:nvSpPr>
        <p:spPr>
          <a:xfrm>
            <a:off x="444500" y="542925"/>
            <a:ext cx="11214100" cy="535531"/>
          </a:xfrm>
        </p:spPr>
        <p:txBody>
          <a:bodyPr wrap="square" rtlCol="0" anchor="t">
            <a:normAutofit/>
          </a:bodyPr>
          <a:lstStyle/>
          <a:p>
            <a:pPr rtl="0"/>
            <a:r>
              <a:rPr lang="es-ES" dirty="0"/>
              <a:t>Métodos para implementar la Cola</a:t>
            </a:r>
          </a:p>
        </p:txBody>
      </p:sp>
      <p:sp>
        <p:nvSpPr>
          <p:cNvPr id="2" name="Marcador de número de diapositiva 1">
            <a:extLst>
              <a:ext uri="{FF2B5EF4-FFF2-40B4-BE49-F238E27FC236}">
                <a16:creationId xmlns:a16="http://schemas.microsoft.com/office/drawing/2014/main" id="{8B065C75-272B-4BB5-BA23-D80E8654D621}"/>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11</a:t>
            </a:fld>
            <a:endParaRPr lang="es-ES"/>
          </a:p>
        </p:txBody>
      </p:sp>
      <p:graphicFrame>
        <p:nvGraphicFramePr>
          <p:cNvPr id="6" name="Marcador de contenido 2" descr="Marcador de posición del elemento gráfico SmartArt">
            <a:extLst>
              <a:ext uri="{FF2B5EF4-FFF2-40B4-BE49-F238E27FC236}">
                <a16:creationId xmlns:a16="http://schemas.microsoft.com/office/drawing/2014/main" id="{1E1ECD0A-A9D7-9547-3CF9-EC5BEA393426}"/>
              </a:ext>
            </a:extLst>
          </p:cNvPr>
          <p:cNvGraphicFramePr>
            <a:graphicFrameLocks/>
          </p:cNvGraphicFramePr>
          <p:nvPr>
            <p:extLst>
              <p:ext uri="{D42A27DB-BD31-4B8C-83A1-F6EECF244321}">
                <p14:modId xmlns:p14="http://schemas.microsoft.com/office/powerpoint/2010/main" val="1218817945"/>
              </p:ext>
            </p:extLst>
          </p:nvPr>
        </p:nvGraphicFramePr>
        <p:xfrm>
          <a:off x="443365" y="1517714"/>
          <a:ext cx="5793662" cy="51624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Marcador de contenido 10">
            <a:extLst>
              <a:ext uri="{FF2B5EF4-FFF2-40B4-BE49-F238E27FC236}">
                <a16:creationId xmlns:a16="http://schemas.microsoft.com/office/drawing/2014/main" id="{2C495F28-3CD8-4DB6-843B-368C7B01A373}"/>
              </a:ext>
            </a:extLst>
          </p:cNvPr>
          <p:cNvPicPr>
            <a:picLocks noGrp="1" noChangeAspect="1"/>
          </p:cNvPicPr>
          <p:nvPr>
            <p:ph sz="half" idx="2"/>
          </p:nvPr>
        </p:nvPicPr>
        <p:blipFill>
          <a:blip r:embed="rId8"/>
          <a:stretch>
            <a:fillRect/>
          </a:stretch>
        </p:blipFill>
        <p:spPr>
          <a:xfrm>
            <a:off x="6536972" y="2056356"/>
            <a:ext cx="5058481" cy="3581900"/>
          </a:xfrm>
        </p:spPr>
      </p:pic>
    </p:spTree>
    <p:extLst>
      <p:ext uri="{BB962C8B-B14F-4D97-AF65-F5344CB8AC3E}">
        <p14:creationId xmlns:p14="http://schemas.microsoft.com/office/powerpoint/2010/main" val="24163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35531"/>
          </a:xfrm>
        </p:spPr>
        <p:txBody>
          <a:bodyPr wrap="square" rtlCol="0" anchor="t">
            <a:normAutofit/>
          </a:bodyPr>
          <a:lstStyle/>
          <a:p>
            <a:pPr rtl="0"/>
            <a:r>
              <a:rPr lang="es-ES" dirty="0"/>
              <a:t>Ejemplos de colas en la vida cotidiana</a:t>
            </a:r>
          </a:p>
        </p:txBody>
      </p:sp>
      <p:sp>
        <p:nvSpPr>
          <p:cNvPr id="2" name="Marcador de número de diapositiva 1">
            <a:extLst>
              <a:ext uri="{FF2B5EF4-FFF2-40B4-BE49-F238E27FC236}">
                <a16:creationId xmlns:a16="http://schemas.microsoft.com/office/drawing/2014/main" id="{520FC4EE-F318-4344-9E3C-B950ADB63865}"/>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12</a:t>
            </a:fld>
            <a:endParaRPr lang="es-ES"/>
          </a:p>
        </p:txBody>
      </p:sp>
      <p:sp>
        <p:nvSpPr>
          <p:cNvPr id="22" name="Text Placeholder 4">
            <a:extLst>
              <a:ext uri="{FF2B5EF4-FFF2-40B4-BE49-F238E27FC236}">
                <a16:creationId xmlns:a16="http://schemas.microsoft.com/office/drawing/2014/main" id="{DDB54991-9EC0-5B8B-80D3-70D800543F93}"/>
              </a:ext>
            </a:extLst>
          </p:cNvPr>
          <p:cNvSpPr>
            <a:spLocks noGrp="1"/>
          </p:cNvSpPr>
          <p:nvPr>
            <p:ph type="body" sz="half" idx="2"/>
          </p:nvPr>
        </p:nvSpPr>
        <p:spPr>
          <a:xfrm>
            <a:off x="443366" y="1444649"/>
            <a:ext cx="3828383" cy="4579079"/>
          </a:xfrm>
        </p:spPr>
        <p:txBody>
          <a:bodyPr>
            <a:normAutofit/>
          </a:bodyPr>
          <a:lstStyle/>
          <a:p>
            <a:pPr algn="just"/>
            <a:r>
              <a:rPr lang="es-GT" sz="2000" dirty="0"/>
              <a:t>El libro </a:t>
            </a:r>
            <a:r>
              <a:rPr lang="en-US" sz="2000" dirty="0"/>
              <a:t>”</a:t>
            </a:r>
            <a:r>
              <a:rPr lang="es-GT" sz="2000" dirty="0"/>
              <a:t>Estructura de datos orientada a objetos, Algoritmos con C++</a:t>
            </a:r>
            <a:r>
              <a:rPr lang="en-US" sz="2000" dirty="0"/>
              <a:t>” de Silvia </a:t>
            </a:r>
            <a:r>
              <a:rPr lang="en-US" sz="2000" dirty="0" err="1"/>
              <a:t>Guardati</a:t>
            </a:r>
            <a:r>
              <a:rPr lang="en-US" sz="2000" dirty="0"/>
              <a:t>, se </a:t>
            </a:r>
            <a:r>
              <a:rPr lang="en-US" sz="2000" dirty="0" err="1"/>
              <a:t>menciona</a:t>
            </a:r>
            <a:r>
              <a:rPr lang="en-US" sz="2000" dirty="0"/>
              <a:t> que las colas </a:t>
            </a:r>
            <a:r>
              <a:rPr lang="en-US" sz="2000" dirty="0" err="1"/>
              <a:t>representarse</a:t>
            </a:r>
            <a:r>
              <a:rPr lang="en-US" sz="2000" dirty="0"/>
              <a:t> de </a:t>
            </a:r>
            <a:r>
              <a:rPr lang="en-US" sz="2000" dirty="0" err="1"/>
              <a:t>manera</a:t>
            </a:r>
            <a:r>
              <a:rPr lang="en-US" sz="2000" dirty="0"/>
              <a:t> </a:t>
            </a:r>
            <a:r>
              <a:rPr lang="en-US" sz="2000" dirty="0" err="1"/>
              <a:t>dinámica</a:t>
            </a:r>
            <a:r>
              <a:rPr lang="en-US" sz="2000" dirty="0"/>
              <a:t> a </a:t>
            </a:r>
            <a:r>
              <a:rPr lang="en-US" sz="2000" dirty="0" err="1"/>
              <a:t>través</a:t>
            </a:r>
            <a:r>
              <a:rPr lang="en-US" sz="2000" dirty="0"/>
              <a:t> de </a:t>
            </a:r>
            <a:r>
              <a:rPr lang="en-US" sz="2000" dirty="0" err="1"/>
              <a:t>listas</a:t>
            </a:r>
            <a:r>
              <a:rPr lang="en-US" sz="2000" dirty="0"/>
              <a:t>.</a:t>
            </a:r>
          </a:p>
          <a:p>
            <a:pPr algn="just"/>
            <a:endParaRPr lang="en-US" sz="2000" dirty="0"/>
          </a:p>
        </p:txBody>
      </p:sp>
      <p:pic>
        <p:nvPicPr>
          <p:cNvPr id="19" name="Imagen 18">
            <a:extLst>
              <a:ext uri="{FF2B5EF4-FFF2-40B4-BE49-F238E27FC236}">
                <a16:creationId xmlns:a16="http://schemas.microsoft.com/office/drawing/2014/main" id="{08CC5EC6-68AD-60F6-4761-CA6DE53CE20D}"/>
              </a:ext>
            </a:extLst>
          </p:cNvPr>
          <p:cNvPicPr>
            <a:picLocks noChangeAspect="1"/>
          </p:cNvPicPr>
          <p:nvPr/>
        </p:nvPicPr>
        <p:blipFill>
          <a:blip r:embed="rId3"/>
          <a:stretch>
            <a:fillRect/>
          </a:stretch>
        </p:blipFill>
        <p:spPr>
          <a:xfrm>
            <a:off x="1428924" y="3365882"/>
            <a:ext cx="2000529" cy="2657846"/>
          </a:xfrm>
          <a:prstGeom prst="rect">
            <a:avLst/>
          </a:prstGeom>
        </p:spPr>
      </p:pic>
      <p:pic>
        <p:nvPicPr>
          <p:cNvPr id="7" name="Marcador de posición de imagen 6">
            <a:extLst>
              <a:ext uri="{FF2B5EF4-FFF2-40B4-BE49-F238E27FC236}">
                <a16:creationId xmlns:a16="http://schemas.microsoft.com/office/drawing/2014/main" id="{69A8D33B-6509-856C-6E37-91A2A8D45D63}"/>
              </a:ext>
            </a:extLst>
          </p:cNvPr>
          <p:cNvPicPr>
            <a:picLocks noGrp="1" noChangeAspect="1"/>
          </p:cNvPicPr>
          <p:nvPr>
            <p:ph type="pic" idx="1"/>
          </p:nvPr>
        </p:nvPicPr>
        <p:blipFill rotWithShape="1">
          <a:blip r:embed="rId4"/>
          <a:srcRect l="695" t="4479" b="1953"/>
          <a:stretch/>
        </p:blipFill>
        <p:spPr>
          <a:xfrm>
            <a:off x="4719606" y="1653474"/>
            <a:ext cx="6401293" cy="4661601"/>
          </a:xfrm>
        </p:spPr>
      </p:pic>
    </p:spTree>
    <p:extLst>
      <p:ext uri="{BB962C8B-B14F-4D97-AF65-F5344CB8AC3E}">
        <p14:creationId xmlns:p14="http://schemas.microsoft.com/office/powerpoint/2010/main" val="2289009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A4CD37D6-FE32-48E3-A3AD-F07BE6A19FA1}"/>
              </a:ext>
            </a:extLst>
          </p:cNvPr>
          <p:cNvSpPr>
            <a:spLocks noGrp="1"/>
          </p:cNvSpPr>
          <p:nvPr>
            <p:ph type="title"/>
          </p:nvPr>
        </p:nvSpPr>
        <p:spPr>
          <a:xfrm>
            <a:off x="533400" y="3200400"/>
            <a:ext cx="5908344" cy="2859313"/>
          </a:xfrm>
        </p:spPr>
        <p:txBody>
          <a:bodyPr rtlCol="0">
            <a:normAutofit fontScale="90000"/>
          </a:bodyPr>
          <a:lstStyle/>
          <a:p>
            <a:r>
              <a:rPr lang="es-ES" b="1" i="0" dirty="0">
                <a:solidFill>
                  <a:schemeClr val="bg1">
                    <a:lumMod val="95000"/>
                  </a:schemeClr>
                </a:solidFill>
                <a:effectLst/>
                <a:latin typeface="Trebuchet MS" panose="020B0603020202020204" pitchFamily="34" charset="0"/>
              </a:rPr>
              <a:t>"Los buenos programadores usan sus cerebros, pero unas buenas directrices nos ahorran de tener que hacerlo en cada caso"</a:t>
            </a:r>
            <a:br>
              <a:rPr lang="es-ES" b="1" i="0" dirty="0">
                <a:solidFill>
                  <a:schemeClr val="bg1">
                    <a:lumMod val="95000"/>
                  </a:schemeClr>
                </a:solidFill>
                <a:effectLst/>
                <a:latin typeface="Trebuchet MS" panose="020B0603020202020204" pitchFamily="34" charset="0"/>
              </a:rPr>
            </a:br>
            <a:br>
              <a:rPr lang="es-ES" b="1" i="0" dirty="0">
                <a:solidFill>
                  <a:schemeClr val="bg1">
                    <a:lumMod val="95000"/>
                  </a:schemeClr>
                </a:solidFill>
                <a:effectLst/>
                <a:latin typeface="Trebuchet MS" panose="020B0603020202020204" pitchFamily="34" charset="0"/>
              </a:rPr>
            </a:br>
            <a:r>
              <a:rPr lang="es-ES" b="1" i="1" dirty="0">
                <a:solidFill>
                  <a:schemeClr val="bg1">
                    <a:lumMod val="95000"/>
                  </a:schemeClr>
                </a:solidFill>
                <a:effectLst/>
                <a:latin typeface="Trebuchet MS" panose="020B0603020202020204" pitchFamily="34" charset="0"/>
              </a:rPr>
              <a:t>Francis </a:t>
            </a:r>
            <a:r>
              <a:rPr lang="es-ES" b="1" i="1" dirty="0" err="1">
                <a:solidFill>
                  <a:schemeClr val="bg1">
                    <a:lumMod val="95000"/>
                  </a:schemeClr>
                </a:solidFill>
                <a:effectLst/>
                <a:latin typeface="Trebuchet MS" panose="020B0603020202020204" pitchFamily="34" charset="0"/>
              </a:rPr>
              <a:t>Glassborow</a:t>
            </a:r>
            <a:br>
              <a:rPr lang="es-ES" b="0" i="0" dirty="0">
                <a:solidFill>
                  <a:srgbClr val="000000"/>
                </a:solidFill>
                <a:effectLst/>
                <a:latin typeface="Trebuchet MS" panose="020B0603020202020204" pitchFamily="34" charset="0"/>
              </a:rPr>
            </a:br>
            <a:endParaRPr lang="es-ES" dirty="0"/>
          </a:p>
        </p:txBody>
      </p:sp>
      <p:sp>
        <p:nvSpPr>
          <p:cNvPr id="2" name="Marcador de número de diapositiva 1">
            <a:extLst>
              <a:ext uri="{FF2B5EF4-FFF2-40B4-BE49-F238E27FC236}">
                <a16:creationId xmlns:a16="http://schemas.microsoft.com/office/drawing/2014/main" id="{8EDC7217-2779-44E0-9E6D-3B3879516A1D}"/>
              </a:ext>
            </a:extLst>
          </p:cNvPr>
          <p:cNvSpPr>
            <a:spLocks noGrp="1"/>
          </p:cNvSpPr>
          <p:nvPr>
            <p:ph type="sldNum" sz="quarter" idx="12"/>
          </p:nvPr>
        </p:nvSpPr>
        <p:spPr/>
        <p:txBody>
          <a:bodyPr rtlCol="0"/>
          <a:lstStyle/>
          <a:p>
            <a:pPr rtl="0"/>
            <a:fld id="{C263D6C4-4840-40CC-AC84-17E24B3B7BDE}" type="slidenum">
              <a:rPr lang="es-ES" smtClean="0"/>
              <a:pPr rtl="0"/>
              <a:t>13</a:t>
            </a:fld>
            <a:endParaRPr lang="es-ES"/>
          </a:p>
        </p:txBody>
      </p:sp>
      <p:pic>
        <p:nvPicPr>
          <p:cNvPr id="5122" name="Picture 2" descr="ᐉ ¿Por qué es importante aprender programación? → Earth Tech【 Informática 】">
            <a:extLst>
              <a:ext uri="{FF2B5EF4-FFF2-40B4-BE49-F238E27FC236}">
                <a16:creationId xmlns:a16="http://schemas.microsoft.com/office/drawing/2014/main" id="{382F6FA2-F598-80E8-BD37-2867F21A284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38" b="2137"/>
          <a:stretch/>
        </p:blipFill>
        <p:spPr bwMode="auto">
          <a:xfrm>
            <a:off x="9013465" y="177800"/>
            <a:ext cx="3010212" cy="3022600"/>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5">
            <a:extLst>
              <a:ext uri="{FF2B5EF4-FFF2-40B4-BE49-F238E27FC236}">
                <a16:creationId xmlns:a16="http://schemas.microsoft.com/office/drawing/2014/main" id="{85C68011-61B4-9FCB-80C0-2967FAA4AACD}"/>
              </a:ext>
            </a:extLst>
          </p:cNvPr>
          <p:cNvSpPr txBox="1">
            <a:spLocks/>
          </p:cNvSpPr>
          <p:nvPr/>
        </p:nvSpPr>
        <p:spPr>
          <a:xfrm>
            <a:off x="7400499" y="5984650"/>
            <a:ext cx="2562367" cy="1394044"/>
          </a:xfrm>
          <a:prstGeom prst="rect">
            <a:avLst/>
          </a:prstGeom>
        </p:spPr>
        <p:txBody>
          <a:bodyPr vert="horz" lIns="91440" tIns="45720" rIns="91440" bIns="45720" rtlCol="0" anchor="t">
            <a:normAutofit fontScale="97500"/>
          </a:bodyPr>
          <a:lstStyle>
            <a:lvl1pPr algn="l" defTabSz="914400" rtl="0" eaLnBrk="1" latinLnBrk="0" hangingPunct="1">
              <a:lnSpc>
                <a:spcPct val="100000"/>
              </a:lnSpc>
              <a:spcBef>
                <a:spcPct val="0"/>
              </a:spcBef>
              <a:buNone/>
              <a:defRPr lang="en-GB" sz="3200" b="0" i="0" kern="1200" dirty="0">
                <a:solidFill>
                  <a:schemeClr val="bg1"/>
                </a:solidFill>
                <a:latin typeface="+mj-lt"/>
                <a:ea typeface="+mj-ea"/>
                <a:cs typeface="+mj-cs"/>
              </a:defRPr>
            </a:lvl1pPr>
          </a:lstStyle>
          <a:p>
            <a:r>
              <a:rPr lang="es-ES" b="1" dirty="0">
                <a:solidFill>
                  <a:schemeClr val="bg1">
                    <a:lumMod val="95000"/>
                  </a:schemeClr>
                </a:solidFill>
                <a:latin typeface="Trebuchet MS" panose="020B0603020202020204" pitchFamily="34" charset="0"/>
              </a:rPr>
              <a:t>Gracias!!!</a:t>
            </a:r>
            <a:br>
              <a:rPr lang="es-ES" dirty="0">
                <a:solidFill>
                  <a:srgbClr val="000000"/>
                </a:solidFill>
                <a:latin typeface="Trebuchet MS" panose="020B0603020202020204" pitchFamily="34" charset="0"/>
              </a:rPr>
            </a:br>
            <a:endParaRPr lang="es-ES" dirty="0"/>
          </a:p>
        </p:txBody>
      </p:sp>
    </p:spTree>
    <p:extLst>
      <p:ext uri="{BB962C8B-B14F-4D97-AF65-F5344CB8AC3E}">
        <p14:creationId xmlns:p14="http://schemas.microsoft.com/office/powerpoint/2010/main" val="914134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3BD8413-C238-49D7-A4E1-E8FEF1811A0E}"/>
              </a:ext>
            </a:extLst>
          </p:cNvPr>
          <p:cNvSpPr>
            <a:spLocks noGrp="1"/>
          </p:cNvSpPr>
          <p:nvPr>
            <p:ph type="title"/>
          </p:nvPr>
        </p:nvSpPr>
        <p:spPr>
          <a:xfrm>
            <a:off x="3013668" y="316628"/>
            <a:ext cx="6164663" cy="1020853"/>
          </a:xfrm>
        </p:spPr>
        <p:txBody>
          <a:bodyPr rtlCol="0">
            <a:normAutofit/>
          </a:bodyPr>
          <a:lstStyle/>
          <a:p>
            <a:pPr algn="ctr" rtl="0"/>
            <a:r>
              <a:rPr lang="es-ES" dirty="0"/>
              <a:t>Listas Circulares</a:t>
            </a:r>
          </a:p>
        </p:txBody>
      </p:sp>
      <p:sp>
        <p:nvSpPr>
          <p:cNvPr id="5" name="Marcador de texto 4">
            <a:extLst>
              <a:ext uri="{FF2B5EF4-FFF2-40B4-BE49-F238E27FC236}">
                <a16:creationId xmlns:a16="http://schemas.microsoft.com/office/drawing/2014/main" id="{0A95F4DE-39B7-4CE2-BC1E-8B8AE662A895}"/>
              </a:ext>
            </a:extLst>
          </p:cNvPr>
          <p:cNvSpPr>
            <a:spLocks noGrp="1"/>
          </p:cNvSpPr>
          <p:nvPr>
            <p:ph type="body" idx="1"/>
          </p:nvPr>
        </p:nvSpPr>
        <p:spPr>
          <a:xfrm>
            <a:off x="668741" y="1643188"/>
            <a:ext cx="5609230" cy="4898184"/>
          </a:xfrm>
        </p:spPr>
        <p:txBody>
          <a:bodyPr rtlCol="0">
            <a:normAutofit/>
          </a:bodyPr>
          <a:lstStyle/>
          <a:p>
            <a:pPr algn="just" rtl="0"/>
            <a:r>
              <a:rPr lang="es-GT" sz="1800" dirty="0"/>
              <a:t>Tiene el mismo tipo de nodos que una lista simple enlazada. Esto es, cada nodo en una lista circularmente enlazada tiene un apuntador siguiente y una referencia a un elemento, pero no existe cabeza o cola en la lista circularmente enlazada.</a:t>
            </a:r>
          </a:p>
          <a:p>
            <a:pPr algn="just" rtl="0"/>
            <a:endParaRPr lang="es-GT" sz="1800" dirty="0"/>
          </a:p>
          <a:p>
            <a:pPr algn="just" rtl="0"/>
            <a:r>
              <a:rPr lang="es-GT" sz="1800" dirty="0"/>
              <a:t>En vez de tener que el apuntador del último nodo sea null (vacío), en una lista circularmente enlazada, este apunta de regreso al primer nodo. Por tanto, no hay primer nodo o último nodo. Si se recorren los nodos de una lista circularmente enlazada desde cualquier nodo usando los apuntadores siguiente, se circulará a través de los nodos</a:t>
            </a:r>
            <a:r>
              <a:rPr lang="es-ES" sz="1800" dirty="0"/>
              <a:t>.</a:t>
            </a:r>
          </a:p>
        </p:txBody>
      </p:sp>
      <p:sp>
        <p:nvSpPr>
          <p:cNvPr id="2" name="Marcador de número de diapositiva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rtlCol="0"/>
          <a:lstStyle/>
          <a:p>
            <a:pPr rtl="0"/>
            <a:fld id="{C263D6C4-4840-40CC-AC84-17E24B3B7BDE}" type="slidenum">
              <a:rPr lang="es-ES" smtClean="0"/>
              <a:pPr/>
              <a:t>2</a:t>
            </a:fld>
            <a:endParaRPr lang="es-ES"/>
          </a:p>
        </p:txBody>
      </p:sp>
      <p:pic>
        <p:nvPicPr>
          <p:cNvPr id="2052" name="Picture 4" descr="LABORATORIO 6: Listas Circulares">
            <a:extLst>
              <a:ext uri="{FF2B5EF4-FFF2-40B4-BE49-F238E27FC236}">
                <a16:creationId xmlns:a16="http://schemas.microsoft.com/office/drawing/2014/main" id="{FC7F6E3F-7A8D-A9F0-51F4-3D804610CC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78557" y="1643188"/>
            <a:ext cx="3944341" cy="4552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D179B88-D43C-4A31-9A52-3498E9430782}"/>
              </a:ext>
            </a:extLst>
          </p:cNvPr>
          <p:cNvSpPr>
            <a:spLocks noGrp="1"/>
          </p:cNvSpPr>
          <p:nvPr>
            <p:ph type="title"/>
          </p:nvPr>
        </p:nvSpPr>
        <p:spPr>
          <a:xfrm>
            <a:off x="444500" y="542925"/>
            <a:ext cx="11214100" cy="535531"/>
          </a:xfrm>
        </p:spPr>
        <p:txBody>
          <a:bodyPr wrap="square" rtlCol="0" anchor="t">
            <a:normAutofit/>
          </a:bodyPr>
          <a:lstStyle/>
          <a:p>
            <a:pPr rtl="0"/>
            <a:r>
              <a:rPr lang="es-ES"/>
              <a:t>Lista Circular Simple Enlazada</a:t>
            </a:r>
          </a:p>
        </p:txBody>
      </p:sp>
      <p:sp>
        <p:nvSpPr>
          <p:cNvPr id="2" name="Marcador de número de diapositiva 1">
            <a:extLst>
              <a:ext uri="{FF2B5EF4-FFF2-40B4-BE49-F238E27FC236}">
                <a16:creationId xmlns:a16="http://schemas.microsoft.com/office/drawing/2014/main" id="{8B065C75-272B-4BB5-BA23-D80E8654D621}"/>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3</a:t>
            </a:fld>
            <a:endParaRPr lang="es-ES"/>
          </a:p>
        </p:txBody>
      </p:sp>
      <p:sp>
        <p:nvSpPr>
          <p:cNvPr id="5" name="Marcador de texto 4">
            <a:extLst>
              <a:ext uri="{FF2B5EF4-FFF2-40B4-BE49-F238E27FC236}">
                <a16:creationId xmlns:a16="http://schemas.microsoft.com/office/drawing/2014/main" id="{DCDDBE65-9AB1-4989-AF86-726591A6A128}"/>
              </a:ext>
            </a:extLst>
          </p:cNvPr>
          <p:cNvSpPr>
            <a:spLocks noGrp="1"/>
          </p:cNvSpPr>
          <p:nvPr>
            <p:ph sz="half" idx="2"/>
          </p:nvPr>
        </p:nvSpPr>
        <p:spPr>
          <a:xfrm>
            <a:off x="6474163" y="1517715"/>
            <a:ext cx="5184437" cy="4659248"/>
          </a:xfrm>
        </p:spPr>
        <p:txBody>
          <a:bodyPr rtlCol="0">
            <a:normAutofit/>
          </a:bodyPr>
          <a:lstStyle/>
          <a:p>
            <a:pPr algn="just" rtl="0"/>
            <a:r>
              <a:rPr lang="es-ES" dirty="0"/>
              <a:t>Es un poco extraño porque no termina con un nodo que apunta a un valor nulo. En su lugar, tiene un nodo que actúa como la cola de la lista, y el nodo posterior al nodo final es el comienzo de la lista.</a:t>
            </a:r>
          </a:p>
          <a:p>
            <a:pPr rtl="0"/>
            <a:endParaRPr lang="es-ES" dirty="0"/>
          </a:p>
          <a:p>
            <a:pPr algn="just" rtl="0"/>
            <a:r>
              <a:rPr lang="es-ES" dirty="0"/>
              <a:t>La característica principal de una lista sencilla circular es que el apuntador del último nodo apunta hacia el primer nodo de la lista. El valor nulo solo se utiliza cuando la lista esta vacía.</a:t>
            </a:r>
          </a:p>
        </p:txBody>
      </p:sp>
      <p:graphicFrame>
        <p:nvGraphicFramePr>
          <p:cNvPr id="6" name="Marcador de contenido 2" descr="Marcador de posición del elemento gráfico SmartArt">
            <a:extLst>
              <a:ext uri="{FF2B5EF4-FFF2-40B4-BE49-F238E27FC236}">
                <a16:creationId xmlns:a16="http://schemas.microsoft.com/office/drawing/2014/main" id="{1E1ECD0A-A9D7-9547-3CF9-EC5BEA393426}"/>
              </a:ext>
            </a:extLst>
          </p:cNvPr>
          <p:cNvGraphicFramePr>
            <a:graphicFrameLocks/>
          </p:cNvGraphicFramePr>
          <p:nvPr>
            <p:extLst>
              <p:ext uri="{D42A27DB-BD31-4B8C-83A1-F6EECF244321}">
                <p14:modId xmlns:p14="http://schemas.microsoft.com/office/powerpoint/2010/main" val="3112921168"/>
              </p:ext>
            </p:extLst>
          </p:nvPr>
        </p:nvGraphicFramePr>
        <p:xfrm>
          <a:off x="443365" y="1517715"/>
          <a:ext cx="5752719" cy="46592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Imagen 10">
            <a:extLst>
              <a:ext uri="{FF2B5EF4-FFF2-40B4-BE49-F238E27FC236}">
                <a16:creationId xmlns:a16="http://schemas.microsoft.com/office/drawing/2014/main" id="{6EF07116-8815-723E-1E60-AD6DC2CE4360}"/>
              </a:ext>
            </a:extLst>
          </p:cNvPr>
          <p:cNvPicPr>
            <a:picLocks noChangeAspect="1"/>
          </p:cNvPicPr>
          <p:nvPr/>
        </p:nvPicPr>
        <p:blipFill>
          <a:blip r:embed="rId8"/>
          <a:stretch>
            <a:fillRect/>
          </a:stretch>
        </p:blipFill>
        <p:spPr>
          <a:xfrm>
            <a:off x="6680402" y="5421162"/>
            <a:ext cx="3553321" cy="1076475"/>
          </a:xfrm>
          <a:prstGeom prst="rect">
            <a:avLst/>
          </a:prstGeom>
        </p:spPr>
      </p:pic>
    </p:spTree>
    <p:extLst>
      <p:ext uri="{BB962C8B-B14F-4D97-AF65-F5344CB8AC3E}">
        <p14:creationId xmlns:p14="http://schemas.microsoft.com/office/powerpoint/2010/main" val="70982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D179B88-D43C-4A31-9A52-3498E9430782}"/>
              </a:ext>
            </a:extLst>
          </p:cNvPr>
          <p:cNvSpPr>
            <a:spLocks noGrp="1"/>
          </p:cNvSpPr>
          <p:nvPr>
            <p:ph type="title"/>
          </p:nvPr>
        </p:nvSpPr>
        <p:spPr>
          <a:xfrm>
            <a:off x="2060812" y="2601818"/>
            <a:ext cx="8070376" cy="1654364"/>
          </a:xfrm>
        </p:spPr>
        <p:txBody>
          <a:bodyPr wrap="square" rtlCol="0" anchor="t">
            <a:normAutofit/>
          </a:bodyPr>
          <a:lstStyle/>
          <a:p>
            <a:pPr algn="ctr" rtl="0"/>
            <a:r>
              <a:rPr lang="es-ES" sz="4800" dirty="0"/>
              <a:t>Ejemplo de Lista Circular Simple Enlazada</a:t>
            </a:r>
          </a:p>
        </p:txBody>
      </p:sp>
      <p:sp>
        <p:nvSpPr>
          <p:cNvPr id="2" name="Marcador de número de diapositiva 1">
            <a:extLst>
              <a:ext uri="{FF2B5EF4-FFF2-40B4-BE49-F238E27FC236}">
                <a16:creationId xmlns:a16="http://schemas.microsoft.com/office/drawing/2014/main" id="{8B065C75-272B-4BB5-BA23-D80E8654D621}"/>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4</a:t>
            </a:fld>
            <a:endParaRPr lang="es-ES"/>
          </a:p>
        </p:txBody>
      </p:sp>
    </p:spTree>
    <p:extLst>
      <p:ext uri="{BB962C8B-B14F-4D97-AF65-F5344CB8AC3E}">
        <p14:creationId xmlns:p14="http://schemas.microsoft.com/office/powerpoint/2010/main" val="4091490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D179B88-D43C-4A31-9A52-3498E9430782}"/>
              </a:ext>
            </a:extLst>
          </p:cNvPr>
          <p:cNvSpPr>
            <a:spLocks noGrp="1"/>
          </p:cNvSpPr>
          <p:nvPr>
            <p:ph type="title"/>
          </p:nvPr>
        </p:nvSpPr>
        <p:spPr>
          <a:xfrm>
            <a:off x="444500" y="542925"/>
            <a:ext cx="11214100" cy="535531"/>
          </a:xfrm>
        </p:spPr>
        <p:txBody>
          <a:bodyPr wrap="square" rtlCol="0" anchor="t">
            <a:normAutofit/>
          </a:bodyPr>
          <a:lstStyle/>
          <a:p>
            <a:pPr rtl="0"/>
            <a:r>
              <a:rPr lang="es-ES" dirty="0"/>
              <a:t>Lista Circular Doble Enlazada</a:t>
            </a:r>
          </a:p>
        </p:txBody>
      </p:sp>
      <p:sp>
        <p:nvSpPr>
          <p:cNvPr id="2" name="Marcador de número de diapositiva 1">
            <a:extLst>
              <a:ext uri="{FF2B5EF4-FFF2-40B4-BE49-F238E27FC236}">
                <a16:creationId xmlns:a16="http://schemas.microsoft.com/office/drawing/2014/main" id="{8B065C75-272B-4BB5-BA23-D80E8654D621}"/>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5</a:t>
            </a:fld>
            <a:endParaRPr lang="es-ES"/>
          </a:p>
        </p:txBody>
      </p:sp>
      <p:sp>
        <p:nvSpPr>
          <p:cNvPr id="5" name="Marcador de texto 4">
            <a:extLst>
              <a:ext uri="{FF2B5EF4-FFF2-40B4-BE49-F238E27FC236}">
                <a16:creationId xmlns:a16="http://schemas.microsoft.com/office/drawing/2014/main" id="{DCDDBE65-9AB1-4989-AF86-726591A6A128}"/>
              </a:ext>
            </a:extLst>
          </p:cNvPr>
          <p:cNvSpPr>
            <a:spLocks noGrp="1"/>
          </p:cNvSpPr>
          <p:nvPr>
            <p:ph sz="half" idx="2"/>
          </p:nvPr>
        </p:nvSpPr>
        <p:spPr>
          <a:xfrm>
            <a:off x="6474163" y="1517715"/>
            <a:ext cx="5184437" cy="4659248"/>
          </a:xfrm>
        </p:spPr>
        <p:txBody>
          <a:bodyPr rtlCol="0">
            <a:normAutofit/>
          </a:bodyPr>
          <a:lstStyle/>
          <a:p>
            <a:pPr algn="just" rtl="0"/>
            <a:r>
              <a:rPr lang="es-ES" dirty="0"/>
              <a:t>La característica principal de una lista doble circular es que la liga siguiente del último nodo apunta hacia el primer nodo de la lista y la liga anterior del primer nodo apunta hacia el último nodo de la lista. El valor nulo (vacío), solo se utiliza cuando la lista está vacía.</a:t>
            </a:r>
          </a:p>
          <a:p>
            <a:pPr rtl="0"/>
            <a:endParaRPr lang="es-ES" dirty="0"/>
          </a:p>
          <a:p>
            <a:pPr algn="just" rtl="0"/>
            <a:r>
              <a:rPr lang="es-ES" dirty="0"/>
              <a:t>El nodo de una lista doble circular debe contener como mínimo tres campos, uno para almacenar la información y otros dos para guardar la dirección de memoria dl nodo antecesor y sucesor.</a:t>
            </a:r>
          </a:p>
        </p:txBody>
      </p:sp>
      <p:graphicFrame>
        <p:nvGraphicFramePr>
          <p:cNvPr id="6" name="Marcador de contenido 2" descr="Marcador de posición del elemento gráfico SmartArt">
            <a:extLst>
              <a:ext uri="{FF2B5EF4-FFF2-40B4-BE49-F238E27FC236}">
                <a16:creationId xmlns:a16="http://schemas.microsoft.com/office/drawing/2014/main" id="{1E1ECD0A-A9D7-9547-3CF9-EC5BEA393426}"/>
              </a:ext>
            </a:extLst>
          </p:cNvPr>
          <p:cNvGraphicFramePr>
            <a:graphicFrameLocks/>
          </p:cNvGraphicFramePr>
          <p:nvPr>
            <p:extLst>
              <p:ext uri="{D42A27DB-BD31-4B8C-83A1-F6EECF244321}">
                <p14:modId xmlns:p14="http://schemas.microsoft.com/office/powerpoint/2010/main" val="2926263022"/>
              </p:ext>
            </p:extLst>
          </p:nvPr>
        </p:nvGraphicFramePr>
        <p:xfrm>
          <a:off x="443365" y="1517715"/>
          <a:ext cx="5652635" cy="46592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agen 6">
            <a:extLst>
              <a:ext uri="{FF2B5EF4-FFF2-40B4-BE49-F238E27FC236}">
                <a16:creationId xmlns:a16="http://schemas.microsoft.com/office/drawing/2014/main" id="{5FAA85C3-E7AC-1A44-D95A-AF56A3E1575A}"/>
              </a:ext>
            </a:extLst>
          </p:cNvPr>
          <p:cNvPicPr>
            <a:picLocks noChangeAspect="1"/>
          </p:cNvPicPr>
          <p:nvPr/>
        </p:nvPicPr>
        <p:blipFill>
          <a:blip r:embed="rId8"/>
          <a:stretch>
            <a:fillRect/>
          </a:stretch>
        </p:blipFill>
        <p:spPr>
          <a:xfrm>
            <a:off x="6241578" y="5610146"/>
            <a:ext cx="4315427" cy="1133633"/>
          </a:xfrm>
          <a:prstGeom prst="rect">
            <a:avLst/>
          </a:prstGeom>
        </p:spPr>
      </p:pic>
    </p:spTree>
    <p:extLst>
      <p:ext uri="{BB962C8B-B14F-4D97-AF65-F5344CB8AC3E}">
        <p14:creationId xmlns:p14="http://schemas.microsoft.com/office/powerpoint/2010/main" val="1317892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7875C19A-1AAE-476A-A316-A2CF92D763D3}"/>
              </a:ext>
            </a:extLst>
          </p:cNvPr>
          <p:cNvSpPr>
            <a:spLocks noGrp="1"/>
          </p:cNvSpPr>
          <p:nvPr>
            <p:ph type="title"/>
          </p:nvPr>
        </p:nvSpPr>
        <p:spPr>
          <a:xfrm>
            <a:off x="444500" y="542925"/>
            <a:ext cx="11214100" cy="535531"/>
          </a:xfrm>
        </p:spPr>
        <p:txBody>
          <a:bodyPr wrap="square" rtlCol="0" anchor="t">
            <a:normAutofit/>
          </a:bodyPr>
          <a:lstStyle/>
          <a:p>
            <a:pPr rtl="0"/>
            <a:r>
              <a:rPr lang="es-ES" dirty="0"/>
              <a:t>Pilas</a:t>
            </a:r>
          </a:p>
        </p:txBody>
      </p:sp>
      <p:sp>
        <p:nvSpPr>
          <p:cNvPr id="2" name="Marcador de número de diapositiva 1">
            <a:extLst>
              <a:ext uri="{FF2B5EF4-FFF2-40B4-BE49-F238E27FC236}">
                <a16:creationId xmlns:a16="http://schemas.microsoft.com/office/drawing/2014/main" id="{BE9800F6-D571-48C4-8466-12AA1ADB6599}"/>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6</a:t>
            </a:fld>
            <a:endParaRPr lang="es-ES"/>
          </a:p>
        </p:txBody>
      </p:sp>
      <p:sp>
        <p:nvSpPr>
          <p:cNvPr id="10" name="Marcador de texto 9">
            <a:extLst>
              <a:ext uri="{FF2B5EF4-FFF2-40B4-BE49-F238E27FC236}">
                <a16:creationId xmlns:a16="http://schemas.microsoft.com/office/drawing/2014/main" id="{EF2BC084-E6DB-4DE7-B309-042A85EBA700}"/>
              </a:ext>
            </a:extLst>
          </p:cNvPr>
          <p:cNvSpPr>
            <a:spLocks noGrp="1"/>
          </p:cNvSpPr>
          <p:nvPr>
            <p:ph sz="half" idx="1"/>
          </p:nvPr>
        </p:nvSpPr>
        <p:spPr>
          <a:xfrm>
            <a:off x="443365" y="1517715"/>
            <a:ext cx="5184437" cy="4659248"/>
          </a:xfrm>
        </p:spPr>
        <p:txBody>
          <a:bodyPr rtlCol="0">
            <a:normAutofit lnSpcReduction="10000"/>
          </a:bodyPr>
          <a:lstStyle/>
          <a:p>
            <a:pPr algn="just" rtl="0"/>
            <a:r>
              <a:rPr lang="es-ES" dirty="0"/>
              <a:t>Es una colección de elementos que se agregan y se eliminan siguiendo el principio de </a:t>
            </a:r>
            <a:r>
              <a:rPr lang="es-ES" b="1" dirty="0"/>
              <a:t>último en entrar, primero en salir </a:t>
            </a:r>
            <a:r>
              <a:rPr lang="es-ES" dirty="0"/>
              <a:t>(LIFO, Last In-First Out), es decir, el último elemento insertado en la pila es el primero en ser eliminado.</a:t>
            </a:r>
          </a:p>
          <a:p>
            <a:pPr algn="just" rtl="0"/>
            <a:r>
              <a:rPr lang="es-ES" dirty="0"/>
              <a:t>Un elemento puede ser agregado en cualquier momento a una pila, pero solo se puede acceder o eliminar al elemento que esté en la cima o tope de la misma.</a:t>
            </a:r>
          </a:p>
          <a:p>
            <a:pPr algn="just" rtl="0"/>
            <a:r>
              <a:rPr lang="es-ES" dirty="0"/>
              <a:t>Las pilas son estructuras de datos más simples, no obstante estás también están entre las más importantes, ya que son usadas en un sistema de diferentes aplicaciones que incluyen estructuras de datos mucho más sofisticadas.</a:t>
            </a:r>
          </a:p>
        </p:txBody>
      </p:sp>
      <p:pic>
        <p:nvPicPr>
          <p:cNvPr id="3076" name="Picture 4" descr="Estructura de datos: Pilas">
            <a:extLst>
              <a:ext uri="{FF2B5EF4-FFF2-40B4-BE49-F238E27FC236}">
                <a16:creationId xmlns:a16="http://schemas.microsoft.com/office/drawing/2014/main" id="{E35C97A6-8157-36BE-F92E-3C1755DCA8E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125028" y="1517715"/>
            <a:ext cx="3882706" cy="4659248"/>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348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D179B88-D43C-4A31-9A52-3498E9430782}"/>
              </a:ext>
            </a:extLst>
          </p:cNvPr>
          <p:cNvSpPr>
            <a:spLocks noGrp="1"/>
          </p:cNvSpPr>
          <p:nvPr>
            <p:ph type="title"/>
          </p:nvPr>
        </p:nvSpPr>
        <p:spPr>
          <a:xfrm>
            <a:off x="444500" y="542925"/>
            <a:ext cx="11214100" cy="535531"/>
          </a:xfrm>
        </p:spPr>
        <p:txBody>
          <a:bodyPr wrap="square" rtlCol="0" anchor="t">
            <a:normAutofit/>
          </a:bodyPr>
          <a:lstStyle/>
          <a:p>
            <a:pPr rtl="0"/>
            <a:r>
              <a:rPr lang="es-ES" dirty="0"/>
              <a:t>Métodos para implementar la Pila</a:t>
            </a:r>
          </a:p>
        </p:txBody>
      </p:sp>
      <p:sp>
        <p:nvSpPr>
          <p:cNvPr id="2" name="Marcador de número de diapositiva 1">
            <a:extLst>
              <a:ext uri="{FF2B5EF4-FFF2-40B4-BE49-F238E27FC236}">
                <a16:creationId xmlns:a16="http://schemas.microsoft.com/office/drawing/2014/main" id="{8B065C75-272B-4BB5-BA23-D80E8654D621}"/>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7</a:t>
            </a:fld>
            <a:endParaRPr lang="es-ES"/>
          </a:p>
        </p:txBody>
      </p:sp>
      <p:pic>
        <p:nvPicPr>
          <p:cNvPr id="8" name="Marcador de contenido 7">
            <a:extLst>
              <a:ext uri="{FF2B5EF4-FFF2-40B4-BE49-F238E27FC236}">
                <a16:creationId xmlns:a16="http://schemas.microsoft.com/office/drawing/2014/main" id="{9B8DB610-3A92-7E58-515E-AE2D583E666A}"/>
              </a:ext>
            </a:extLst>
          </p:cNvPr>
          <p:cNvPicPr>
            <a:picLocks noGrp="1" noChangeAspect="1"/>
          </p:cNvPicPr>
          <p:nvPr>
            <p:ph sz="half" idx="2"/>
          </p:nvPr>
        </p:nvPicPr>
        <p:blipFill>
          <a:blip r:embed="rId3"/>
          <a:stretch>
            <a:fillRect/>
          </a:stretch>
        </p:blipFill>
        <p:spPr>
          <a:xfrm>
            <a:off x="6473825" y="2030419"/>
            <a:ext cx="5184775" cy="3633774"/>
          </a:xfrm>
        </p:spPr>
      </p:pic>
      <p:graphicFrame>
        <p:nvGraphicFramePr>
          <p:cNvPr id="6" name="Marcador de contenido 2" descr="Marcador de posición del elemento gráfico SmartArt">
            <a:extLst>
              <a:ext uri="{FF2B5EF4-FFF2-40B4-BE49-F238E27FC236}">
                <a16:creationId xmlns:a16="http://schemas.microsoft.com/office/drawing/2014/main" id="{1E1ECD0A-A9D7-9547-3CF9-EC5BEA393426}"/>
              </a:ext>
            </a:extLst>
          </p:cNvPr>
          <p:cNvGraphicFramePr>
            <a:graphicFrameLocks/>
          </p:cNvGraphicFramePr>
          <p:nvPr>
            <p:extLst>
              <p:ext uri="{D42A27DB-BD31-4B8C-83A1-F6EECF244321}">
                <p14:modId xmlns:p14="http://schemas.microsoft.com/office/powerpoint/2010/main" val="4247607388"/>
              </p:ext>
            </p:extLst>
          </p:nvPr>
        </p:nvGraphicFramePr>
        <p:xfrm>
          <a:off x="443365" y="1517714"/>
          <a:ext cx="5793662" cy="516248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2061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35531"/>
          </a:xfrm>
        </p:spPr>
        <p:txBody>
          <a:bodyPr wrap="square" rtlCol="0" anchor="t">
            <a:normAutofit/>
          </a:bodyPr>
          <a:lstStyle/>
          <a:p>
            <a:pPr rtl="0"/>
            <a:r>
              <a:rPr lang="es-ES" dirty="0"/>
              <a:t>Ejemplos de pilas en la vida cotidiana</a:t>
            </a:r>
          </a:p>
        </p:txBody>
      </p:sp>
      <p:sp>
        <p:nvSpPr>
          <p:cNvPr id="2" name="Marcador de número de diapositiva 1">
            <a:extLst>
              <a:ext uri="{FF2B5EF4-FFF2-40B4-BE49-F238E27FC236}">
                <a16:creationId xmlns:a16="http://schemas.microsoft.com/office/drawing/2014/main" id="{520FC4EE-F318-4344-9E3C-B950ADB63865}"/>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8</a:t>
            </a:fld>
            <a:endParaRPr lang="es-ES"/>
          </a:p>
        </p:txBody>
      </p:sp>
      <p:pic>
        <p:nvPicPr>
          <p:cNvPr id="17" name="Marcador de contenido 16">
            <a:extLst>
              <a:ext uri="{FF2B5EF4-FFF2-40B4-BE49-F238E27FC236}">
                <a16:creationId xmlns:a16="http://schemas.microsoft.com/office/drawing/2014/main" id="{9FACA054-C4B4-D68E-9F37-E465E6517CA3}"/>
              </a:ext>
            </a:extLst>
          </p:cNvPr>
          <p:cNvPicPr>
            <a:picLocks noGrp="1" noChangeAspect="1"/>
          </p:cNvPicPr>
          <p:nvPr>
            <p:ph type="pic" idx="1"/>
          </p:nvPr>
        </p:nvPicPr>
        <p:blipFill rotWithShape="1">
          <a:blip r:embed="rId3"/>
          <a:stretch/>
        </p:blipFill>
        <p:spPr>
          <a:xfrm>
            <a:off x="4467120" y="1444649"/>
            <a:ext cx="6834447" cy="4579079"/>
          </a:xfrm>
          <a:noFill/>
        </p:spPr>
      </p:pic>
      <p:sp>
        <p:nvSpPr>
          <p:cNvPr id="22" name="Text Placeholder 4">
            <a:extLst>
              <a:ext uri="{FF2B5EF4-FFF2-40B4-BE49-F238E27FC236}">
                <a16:creationId xmlns:a16="http://schemas.microsoft.com/office/drawing/2014/main" id="{DDB54991-9EC0-5B8B-80D3-70D800543F93}"/>
              </a:ext>
            </a:extLst>
          </p:cNvPr>
          <p:cNvSpPr>
            <a:spLocks noGrp="1"/>
          </p:cNvSpPr>
          <p:nvPr>
            <p:ph type="body" sz="half" idx="2"/>
          </p:nvPr>
        </p:nvSpPr>
        <p:spPr>
          <a:xfrm>
            <a:off x="443366" y="1444649"/>
            <a:ext cx="3828383" cy="4579079"/>
          </a:xfrm>
        </p:spPr>
        <p:txBody>
          <a:bodyPr>
            <a:normAutofit/>
          </a:bodyPr>
          <a:lstStyle/>
          <a:p>
            <a:pPr algn="just"/>
            <a:r>
              <a:rPr lang="es-GT" sz="2000" dirty="0"/>
              <a:t>El libro </a:t>
            </a:r>
            <a:r>
              <a:rPr lang="en-US" sz="2000" dirty="0"/>
              <a:t>”</a:t>
            </a:r>
            <a:r>
              <a:rPr lang="es-GT" sz="2000" dirty="0"/>
              <a:t>Estructura de datos orientada a objetos, Algoritmos con C++</a:t>
            </a:r>
            <a:r>
              <a:rPr lang="en-US" sz="2000" dirty="0"/>
              <a:t>” de Silvia </a:t>
            </a:r>
            <a:r>
              <a:rPr lang="en-US" sz="2000" dirty="0" err="1"/>
              <a:t>Guardati</a:t>
            </a:r>
            <a:r>
              <a:rPr lang="en-US" sz="2000" dirty="0"/>
              <a:t>, se </a:t>
            </a:r>
            <a:r>
              <a:rPr lang="en-US" sz="2000" dirty="0" err="1"/>
              <a:t>menciona</a:t>
            </a:r>
            <a:r>
              <a:rPr lang="en-US" sz="2000" dirty="0"/>
              <a:t> que las </a:t>
            </a:r>
            <a:r>
              <a:rPr lang="en-US" sz="2000" dirty="0" err="1"/>
              <a:t>pilas</a:t>
            </a:r>
            <a:r>
              <a:rPr lang="en-US" sz="2000" dirty="0"/>
              <a:t> </a:t>
            </a:r>
            <a:r>
              <a:rPr lang="en-US" sz="2000" dirty="0" err="1"/>
              <a:t>representarse</a:t>
            </a:r>
            <a:r>
              <a:rPr lang="en-US" sz="2000" dirty="0"/>
              <a:t> de </a:t>
            </a:r>
            <a:r>
              <a:rPr lang="en-US" sz="2000" dirty="0" err="1"/>
              <a:t>manera</a:t>
            </a:r>
            <a:r>
              <a:rPr lang="en-US" sz="2000" dirty="0"/>
              <a:t> </a:t>
            </a:r>
            <a:r>
              <a:rPr lang="en-US" sz="2000" dirty="0" err="1"/>
              <a:t>dinámica</a:t>
            </a:r>
            <a:r>
              <a:rPr lang="en-US" sz="2000" dirty="0"/>
              <a:t> a </a:t>
            </a:r>
            <a:r>
              <a:rPr lang="en-US" sz="2000" dirty="0" err="1"/>
              <a:t>través</a:t>
            </a:r>
            <a:r>
              <a:rPr lang="en-US" sz="2000" dirty="0"/>
              <a:t> de </a:t>
            </a:r>
            <a:r>
              <a:rPr lang="en-US" sz="2000" dirty="0" err="1"/>
              <a:t>listas</a:t>
            </a:r>
            <a:r>
              <a:rPr lang="en-US" sz="2000" dirty="0"/>
              <a:t>.</a:t>
            </a:r>
          </a:p>
          <a:p>
            <a:pPr algn="just"/>
            <a:endParaRPr lang="en-US" sz="2000" dirty="0"/>
          </a:p>
        </p:txBody>
      </p:sp>
      <p:pic>
        <p:nvPicPr>
          <p:cNvPr id="19" name="Imagen 18">
            <a:extLst>
              <a:ext uri="{FF2B5EF4-FFF2-40B4-BE49-F238E27FC236}">
                <a16:creationId xmlns:a16="http://schemas.microsoft.com/office/drawing/2014/main" id="{08CC5EC6-68AD-60F6-4761-CA6DE53CE20D}"/>
              </a:ext>
            </a:extLst>
          </p:cNvPr>
          <p:cNvPicPr>
            <a:picLocks noChangeAspect="1"/>
          </p:cNvPicPr>
          <p:nvPr/>
        </p:nvPicPr>
        <p:blipFill>
          <a:blip r:embed="rId4"/>
          <a:stretch>
            <a:fillRect/>
          </a:stretch>
        </p:blipFill>
        <p:spPr>
          <a:xfrm>
            <a:off x="1428924" y="3365882"/>
            <a:ext cx="2000529" cy="2657846"/>
          </a:xfrm>
          <a:prstGeom prst="rect">
            <a:avLst/>
          </a:prstGeom>
        </p:spPr>
      </p:pic>
    </p:spTree>
    <p:extLst>
      <p:ext uri="{BB962C8B-B14F-4D97-AF65-F5344CB8AC3E}">
        <p14:creationId xmlns:p14="http://schemas.microsoft.com/office/powerpoint/2010/main" val="3607270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D179B88-D43C-4A31-9A52-3498E9430782}"/>
              </a:ext>
            </a:extLst>
          </p:cNvPr>
          <p:cNvSpPr>
            <a:spLocks noGrp="1"/>
          </p:cNvSpPr>
          <p:nvPr>
            <p:ph type="title"/>
          </p:nvPr>
        </p:nvSpPr>
        <p:spPr>
          <a:xfrm>
            <a:off x="2060812" y="2601818"/>
            <a:ext cx="8070376" cy="1654364"/>
          </a:xfrm>
        </p:spPr>
        <p:txBody>
          <a:bodyPr wrap="square" rtlCol="0" anchor="t">
            <a:normAutofit/>
          </a:bodyPr>
          <a:lstStyle/>
          <a:p>
            <a:pPr algn="ctr" rtl="0"/>
            <a:r>
              <a:rPr lang="es-ES" sz="4800" dirty="0"/>
              <a:t>Ejemplo de implementar una pila</a:t>
            </a:r>
          </a:p>
        </p:txBody>
      </p:sp>
      <p:sp>
        <p:nvSpPr>
          <p:cNvPr id="2" name="Marcador de número de diapositiva 1">
            <a:extLst>
              <a:ext uri="{FF2B5EF4-FFF2-40B4-BE49-F238E27FC236}">
                <a16:creationId xmlns:a16="http://schemas.microsoft.com/office/drawing/2014/main" id="{8B065C75-272B-4BB5-BA23-D80E8654D621}"/>
              </a:ext>
            </a:extLst>
          </p:cNvPr>
          <p:cNvSpPr>
            <a:spLocks noGrp="1"/>
          </p:cNvSpPr>
          <p:nvPr>
            <p:ph type="sldNum" sz="quarter" idx="12"/>
          </p:nvPr>
        </p:nvSpPr>
        <p:spPr>
          <a:xfrm>
            <a:off x="11252200" y="6315075"/>
            <a:ext cx="406400" cy="365125"/>
          </a:xfrm>
        </p:spPr>
        <p:txBody>
          <a:bodyPr rtlCol="0" anchor="ctr">
            <a:normAutofit/>
          </a:bodyPr>
          <a:lstStyle/>
          <a:p>
            <a:pPr rtl="0">
              <a:spcAft>
                <a:spcPts val="600"/>
              </a:spcAft>
            </a:pPr>
            <a:fld id="{C263D6C4-4840-40CC-AC84-17E24B3B7BDE}" type="slidenum">
              <a:rPr lang="es-ES" smtClean="0"/>
              <a:pPr rtl="0">
                <a:spcAft>
                  <a:spcPts val="600"/>
                </a:spcAft>
              </a:pPr>
              <a:t>9</a:t>
            </a:fld>
            <a:endParaRPr lang="es-ES"/>
          </a:p>
        </p:txBody>
      </p:sp>
    </p:spTree>
    <p:extLst>
      <p:ext uri="{BB962C8B-B14F-4D97-AF65-F5344CB8AC3E}">
        <p14:creationId xmlns:p14="http://schemas.microsoft.com/office/powerpoint/2010/main" val="3857816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a de Office">
  <a:themeElements>
    <a:clrScheme name="Violeta">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677708_TF66687569" id="{94E72F2E-B82C-4064-B9D9-7AFF2092BBB1}" vid="{B182133D-8AA6-4CB9-92DC-D6B7329A416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A95DE24-D6C3-4A00-9085-D9594C193AE1}">
  <ds:schemaRefs>
    <ds:schemaRef ds:uri="http://schemas.microsoft.com/sharepoint/v3/contenttype/forms"/>
  </ds:schemaRefs>
</ds:datastoreItem>
</file>

<file path=customXml/itemProps2.xml><?xml version="1.0" encoding="utf-8"?>
<ds:datastoreItem xmlns:ds="http://schemas.openxmlformats.org/officeDocument/2006/customXml" ds:itemID="{F8992231-163D-4428-A2B8-DA1FE0274129}">
  <ds:schemaRefs>
    <ds:schemaRef ds:uri="http://schemas.microsoft.com/office/2006/metadata/properties"/>
    <ds:schemaRef ds:uri="http://purl.org/dc/dcmitype/"/>
    <ds:schemaRef ds:uri="http://schemas.microsoft.com/sharepoint/v3"/>
    <ds:schemaRef ds:uri="http://purl.org/dc/elements/1.1/"/>
    <ds:schemaRef ds:uri="http://schemas.openxmlformats.org/package/2006/metadata/core-properties"/>
    <ds:schemaRef ds:uri="6dc4bcd6-49db-4c07-9060-8acfc67cef9f"/>
    <ds:schemaRef ds:uri="http://schemas.microsoft.com/office/2006/documentManagement/types"/>
    <ds:schemaRef ds:uri="http://schemas.microsoft.com/office/infopath/2007/PartnerControls"/>
    <ds:schemaRef ds:uri="http://purl.org/dc/terms/"/>
    <ds:schemaRef ds:uri="fb0879af-3eba-417a-a55a-ffe6dcd6ca77"/>
    <ds:schemaRef ds:uri="http://www.w3.org/XML/1998/namespace"/>
  </ds:schemaRefs>
</ds:datastoreItem>
</file>

<file path=customXml/itemProps3.xml><?xml version="1.0" encoding="utf-8"?>
<ds:datastoreItem xmlns:ds="http://schemas.openxmlformats.org/officeDocument/2006/customXml" ds:itemID="{6B67ACAB-C3DC-429D-A23C-0723C084FEE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TM03457452[[fn=Celestial]]</Template>
  <TotalTime>107</TotalTime>
  <Words>743</Words>
  <Application>Microsoft Office PowerPoint</Application>
  <PresentationFormat>Panorámica</PresentationFormat>
  <Paragraphs>86</Paragraphs>
  <Slides>13</Slides>
  <Notes>13</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Arial</vt:lpstr>
      <vt:lpstr>Calibri</vt:lpstr>
      <vt:lpstr>Trade Gothic LT Pro</vt:lpstr>
      <vt:lpstr>Trebuchet MS</vt:lpstr>
      <vt:lpstr>Tema de Office</vt:lpstr>
      <vt:lpstr>Listas circulares, Pilas y Colas</vt:lpstr>
      <vt:lpstr>Listas Circulares</vt:lpstr>
      <vt:lpstr>Lista Circular Simple Enlazada</vt:lpstr>
      <vt:lpstr>Ejemplo de Lista Circular Simple Enlazada</vt:lpstr>
      <vt:lpstr>Lista Circular Doble Enlazada</vt:lpstr>
      <vt:lpstr>Pilas</vt:lpstr>
      <vt:lpstr>Métodos para implementar la Pila</vt:lpstr>
      <vt:lpstr>Ejemplos de pilas en la vida cotidiana</vt:lpstr>
      <vt:lpstr>Ejemplo de implementar una pila</vt:lpstr>
      <vt:lpstr>Colas</vt:lpstr>
      <vt:lpstr>Métodos para implementar la Cola</vt:lpstr>
      <vt:lpstr>Ejemplos de colas en la vida cotidiana</vt:lpstr>
      <vt:lpstr>"Los buenos programadores usan sus cerebros, pero unas buenas directrices nos ahorran de tener que hacerlo en cada caso"  Francis Glassborow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aquí</dc:title>
  <dc:creator>Carlos Eduardo Soto Marroquin</dc:creator>
  <cp:lastModifiedBy>Carlos Eduardo Soto Marroquin</cp:lastModifiedBy>
  <cp:revision>8</cp:revision>
  <dcterms:created xsi:type="dcterms:W3CDTF">2022-05-23T13:30:15Z</dcterms:created>
  <dcterms:modified xsi:type="dcterms:W3CDTF">2022-05-23T15:17:46Z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